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0" r:id="rId3"/>
    <p:sldId id="261" r:id="rId4"/>
    <p:sldId id="262" r:id="rId5"/>
    <p:sldId id="265"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7821"/>
    <a:srgbClr val="1C252F"/>
    <a:srgbClr val="8C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957D-9AD1-4718-9EC5-68F56B82A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2BBA4F-7AF6-4255-A290-5CA8B1386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890899-B5AE-4B70-8D5C-659EBF0A02F6}"/>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5" name="Footer Placeholder 4">
            <a:extLst>
              <a:ext uri="{FF2B5EF4-FFF2-40B4-BE49-F238E27FC236}">
                <a16:creationId xmlns:a16="http://schemas.microsoft.com/office/drawing/2014/main" id="{D0CEDC68-6186-4689-9BD1-4A665054C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4F169-1681-4BA8-BBB1-ECE31370AA30}"/>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122935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BF80-46A0-4951-B3D9-5847E98EE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EA26C-62D5-4066-907D-7084C9134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CB02A-AF8E-43DA-B559-BFCFDCA9FF64}"/>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5" name="Footer Placeholder 4">
            <a:extLst>
              <a:ext uri="{FF2B5EF4-FFF2-40B4-BE49-F238E27FC236}">
                <a16:creationId xmlns:a16="http://schemas.microsoft.com/office/drawing/2014/main" id="{54D80608-CC36-468A-A2ED-776F7148F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229B0-C139-4AE0-8131-13D31A7EF9F3}"/>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82973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B5107-BE42-47D0-A10F-EADB21D5F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2C045-57C2-4FFB-825D-85920778A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494DC-9FE7-49D2-A4D4-3DBDE2DD6954}"/>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5" name="Footer Placeholder 4">
            <a:extLst>
              <a:ext uri="{FF2B5EF4-FFF2-40B4-BE49-F238E27FC236}">
                <a16:creationId xmlns:a16="http://schemas.microsoft.com/office/drawing/2014/main" id="{4BC0072B-7C35-4DA7-AEB3-CC56AD9ED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CDA27-F3FF-45B9-885C-FC80FB0BBA5C}"/>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156256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F4A8-4591-4456-BAA5-C406BC949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3EFAE-82F4-49CF-BD53-D156F633E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D6E98-8461-47DB-A418-5E76128CB29F}"/>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5" name="Footer Placeholder 4">
            <a:extLst>
              <a:ext uri="{FF2B5EF4-FFF2-40B4-BE49-F238E27FC236}">
                <a16:creationId xmlns:a16="http://schemas.microsoft.com/office/drawing/2014/main" id="{D5C60489-9E96-4C63-96E8-8FE42EB43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709F-9916-4456-899D-0757CB865049}"/>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1033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072B-D595-449B-9BC3-3F1D9D4783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E8559-8B16-4E64-BC6E-AAB91D309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B8619-C0B2-49C3-9B6A-0B7BF7874EA4}"/>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5" name="Footer Placeholder 4">
            <a:extLst>
              <a:ext uri="{FF2B5EF4-FFF2-40B4-BE49-F238E27FC236}">
                <a16:creationId xmlns:a16="http://schemas.microsoft.com/office/drawing/2014/main" id="{AC8C925C-2F9B-4732-91C5-698571B38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324D6-A241-407E-A769-F5D11B95DA4A}"/>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251688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B399-31E2-44F3-BB87-E264E339B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8CF92-7437-4C7D-AFA9-A55D8C9578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450C23-4D01-4BDD-8D67-83B035E69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6CBA5-EE72-494D-B608-918F75129A9C}"/>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6" name="Footer Placeholder 5">
            <a:extLst>
              <a:ext uri="{FF2B5EF4-FFF2-40B4-BE49-F238E27FC236}">
                <a16:creationId xmlns:a16="http://schemas.microsoft.com/office/drawing/2014/main" id="{2FFFDA6E-2982-4287-85DE-51E705877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75331-4AB7-4C65-AE45-0E327F5FD195}"/>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2019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4C50-EE0D-429A-9E85-22538AD1EB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E6A358-614B-481F-B2E6-04F7B6631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27B4F-8060-47E7-BC51-991DA3CDD7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581137-B32B-4A84-89A0-DBF28AACA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B61D0-ECB2-4DE3-AC3E-FB64362ABD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892AF-B579-445D-8984-38932C6F67EA}"/>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8" name="Footer Placeholder 7">
            <a:extLst>
              <a:ext uri="{FF2B5EF4-FFF2-40B4-BE49-F238E27FC236}">
                <a16:creationId xmlns:a16="http://schemas.microsoft.com/office/drawing/2014/main" id="{88941E5D-5819-41EF-87FB-1AAE036105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CE2304-9CA6-480C-B6A9-7D92F56C37F4}"/>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426158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100-E68D-47D4-9208-37A44DA2AA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1CF88-955A-4B15-9EEF-998D9B2529EF}"/>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4" name="Footer Placeholder 3">
            <a:extLst>
              <a:ext uri="{FF2B5EF4-FFF2-40B4-BE49-F238E27FC236}">
                <a16:creationId xmlns:a16="http://schemas.microsoft.com/office/drawing/2014/main" id="{58677690-4481-4819-9847-1985EB4B1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92A64-D63A-49EA-9A34-F8BE6FA6D403}"/>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110096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412B72-71E7-4B3A-AE45-8364A7883754}"/>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3" name="Footer Placeholder 2">
            <a:extLst>
              <a:ext uri="{FF2B5EF4-FFF2-40B4-BE49-F238E27FC236}">
                <a16:creationId xmlns:a16="http://schemas.microsoft.com/office/drawing/2014/main" id="{E0D122D9-78E2-47EA-81D1-3B3B36357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9DF31-DB02-44AC-83A8-912CF0D0F807}"/>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195928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3B84-3B4A-4F36-AD8F-AC80DD4BB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D2670A-706D-4243-8BFC-6C930E5C8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29FCC-CBC0-4DBA-B0A2-B1FB43326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62FBE0-8255-4596-9EAA-8F123CB0281B}"/>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6" name="Footer Placeholder 5">
            <a:extLst>
              <a:ext uri="{FF2B5EF4-FFF2-40B4-BE49-F238E27FC236}">
                <a16:creationId xmlns:a16="http://schemas.microsoft.com/office/drawing/2014/main" id="{ED8D3BB3-9DE3-47A9-8BC4-F9210BEF7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6DAF7-84FF-4365-9039-7595766930C8}"/>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6536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C888-8515-460B-844D-47E89ABAC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1B260-F33C-4DF9-8B21-2DCEFA430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938C7E-60D2-4231-8641-8283AD936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F6AA3-69DA-4FA6-ADC8-68895CD7BD17}"/>
              </a:ext>
            </a:extLst>
          </p:cNvPr>
          <p:cNvSpPr>
            <a:spLocks noGrp="1"/>
          </p:cNvSpPr>
          <p:nvPr>
            <p:ph type="dt" sz="half" idx="10"/>
          </p:nvPr>
        </p:nvSpPr>
        <p:spPr/>
        <p:txBody>
          <a:bodyPr/>
          <a:lstStyle/>
          <a:p>
            <a:fld id="{90009CDD-DBC5-498C-A73A-E161539D8525}" type="datetimeFigureOut">
              <a:rPr lang="en-US" smtClean="0"/>
              <a:t>8/14/2020</a:t>
            </a:fld>
            <a:endParaRPr lang="en-US"/>
          </a:p>
        </p:txBody>
      </p:sp>
      <p:sp>
        <p:nvSpPr>
          <p:cNvPr id="6" name="Footer Placeholder 5">
            <a:extLst>
              <a:ext uri="{FF2B5EF4-FFF2-40B4-BE49-F238E27FC236}">
                <a16:creationId xmlns:a16="http://schemas.microsoft.com/office/drawing/2014/main" id="{7F8C0DA0-820F-4B33-907C-72BEFC5D5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A0F7E-9951-472D-8A0E-8B2122D2AAD9}"/>
              </a:ext>
            </a:extLst>
          </p:cNvPr>
          <p:cNvSpPr>
            <a:spLocks noGrp="1"/>
          </p:cNvSpPr>
          <p:nvPr>
            <p:ph type="sldNum" sz="quarter" idx="12"/>
          </p:nvPr>
        </p:nvSpPr>
        <p:spPr/>
        <p:txBody>
          <a:bodyPr/>
          <a:lstStyle/>
          <a:p>
            <a:fld id="{689029C8-93B0-40B8-8022-23E7E1EEF129}" type="slidenum">
              <a:rPr lang="en-US" smtClean="0"/>
              <a:t>‹#›</a:t>
            </a:fld>
            <a:endParaRPr lang="en-US"/>
          </a:p>
        </p:txBody>
      </p:sp>
    </p:spTree>
    <p:extLst>
      <p:ext uri="{BB962C8B-B14F-4D97-AF65-F5344CB8AC3E}">
        <p14:creationId xmlns:p14="http://schemas.microsoft.com/office/powerpoint/2010/main" val="157523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59EC9-9E55-4750-845A-E4927388D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992D62-C159-4446-9A04-8603AEC41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905EE-FCC4-4CE6-9D78-E0DD4007F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09CDD-DBC5-498C-A73A-E161539D8525}" type="datetimeFigureOut">
              <a:rPr lang="en-US" smtClean="0"/>
              <a:t>8/14/2020</a:t>
            </a:fld>
            <a:endParaRPr lang="en-US"/>
          </a:p>
        </p:txBody>
      </p:sp>
      <p:sp>
        <p:nvSpPr>
          <p:cNvPr id="5" name="Footer Placeholder 4">
            <a:extLst>
              <a:ext uri="{FF2B5EF4-FFF2-40B4-BE49-F238E27FC236}">
                <a16:creationId xmlns:a16="http://schemas.microsoft.com/office/drawing/2014/main" id="{199DC57B-1107-40AA-94F1-058516CF8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6F0A99-7390-41A2-A456-38ADCB458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29C8-93B0-40B8-8022-23E7E1EEF129}" type="slidenum">
              <a:rPr lang="en-US" smtClean="0"/>
              <a:t>‹#›</a:t>
            </a:fld>
            <a:endParaRPr lang="en-US"/>
          </a:p>
        </p:txBody>
      </p:sp>
    </p:spTree>
    <p:extLst>
      <p:ext uri="{BB962C8B-B14F-4D97-AF65-F5344CB8AC3E}">
        <p14:creationId xmlns:p14="http://schemas.microsoft.com/office/powerpoint/2010/main" val="313372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06D8B-D0C4-43D8-A710-05FF77731668}"/>
              </a:ext>
            </a:extLst>
          </p:cNvPr>
          <p:cNvPicPr>
            <a:picLocks noChangeAspect="1"/>
          </p:cNvPicPr>
          <p:nvPr/>
        </p:nvPicPr>
        <p:blipFill rotWithShape="1">
          <a:blip r:embed="rId2">
            <a:extLst>
              <a:ext uri="{28A0092B-C50C-407E-A947-70E740481C1C}">
                <a14:useLocalDpi xmlns:a14="http://schemas.microsoft.com/office/drawing/2010/main" val="0"/>
              </a:ext>
            </a:extLst>
          </a:blip>
          <a:srcRect t="15083" b="509"/>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0DA91B1-9BBA-4E0C-A39D-3F933C2F2AB7}"/>
              </a:ext>
            </a:extLst>
          </p:cNvPr>
          <p:cNvSpPr/>
          <p:nvPr/>
        </p:nvSpPr>
        <p:spPr>
          <a:xfrm>
            <a:off x="0" y="0"/>
            <a:ext cx="12192000" cy="6858000"/>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0288F7-5693-401E-8201-133012431C19}"/>
              </a:ext>
            </a:extLst>
          </p:cNvPr>
          <p:cNvPicPr>
            <a:picLocks noChangeAspect="1"/>
          </p:cNvPicPr>
          <p:nvPr/>
        </p:nvPicPr>
        <p:blipFill rotWithShape="1">
          <a:blip r:embed="rId2">
            <a:extLst>
              <a:ext uri="{28A0092B-C50C-407E-A947-70E740481C1C}">
                <a14:useLocalDpi xmlns:a14="http://schemas.microsoft.com/office/drawing/2010/main" val="0"/>
              </a:ext>
            </a:extLst>
          </a:blip>
          <a:srcRect l="58517" t="16588" r="22558" b="58417"/>
          <a:stretch/>
        </p:blipFill>
        <p:spPr>
          <a:xfrm>
            <a:off x="7134446" y="122273"/>
            <a:ext cx="2307265" cy="2030819"/>
          </a:xfrm>
          <a:custGeom>
            <a:avLst/>
            <a:gdLst>
              <a:gd name="connsiteX0" fmla="*/ 507705 w 2307265"/>
              <a:gd name="connsiteY0" fmla="*/ 0 h 2030819"/>
              <a:gd name="connsiteX1" fmla="*/ 1799560 w 2307265"/>
              <a:gd name="connsiteY1" fmla="*/ 0 h 2030819"/>
              <a:gd name="connsiteX2" fmla="*/ 2307265 w 2307265"/>
              <a:gd name="connsiteY2" fmla="*/ 1015410 h 2030819"/>
              <a:gd name="connsiteX3" fmla="*/ 1799560 w 2307265"/>
              <a:gd name="connsiteY3" fmla="*/ 2030819 h 2030819"/>
              <a:gd name="connsiteX4" fmla="*/ 507705 w 2307265"/>
              <a:gd name="connsiteY4" fmla="*/ 2030819 h 2030819"/>
              <a:gd name="connsiteX5" fmla="*/ 0 w 2307265"/>
              <a:gd name="connsiteY5" fmla="*/ 1015410 h 2030819"/>
              <a:gd name="connsiteX6" fmla="*/ 507705 w 2307265"/>
              <a:gd name="connsiteY6" fmla="*/ 0 h 203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65" h="2030819">
                <a:moveTo>
                  <a:pt x="507705" y="0"/>
                </a:moveTo>
                <a:lnTo>
                  <a:pt x="1799560" y="0"/>
                </a:lnTo>
                <a:lnTo>
                  <a:pt x="2307265" y="1015410"/>
                </a:lnTo>
                <a:lnTo>
                  <a:pt x="1799560" y="2030819"/>
                </a:lnTo>
                <a:lnTo>
                  <a:pt x="507705" y="2030819"/>
                </a:lnTo>
                <a:lnTo>
                  <a:pt x="0" y="1015410"/>
                </a:lnTo>
                <a:lnTo>
                  <a:pt x="507705" y="0"/>
                </a:lnTo>
                <a:close/>
              </a:path>
            </a:pathLst>
          </a:custGeom>
        </p:spPr>
      </p:pic>
      <p:pic>
        <p:nvPicPr>
          <p:cNvPr id="7" name="Picture 6">
            <a:extLst>
              <a:ext uri="{FF2B5EF4-FFF2-40B4-BE49-F238E27FC236}">
                <a16:creationId xmlns:a16="http://schemas.microsoft.com/office/drawing/2014/main" id="{46F75DC3-C116-4DED-87EA-16EDF57E9F27}"/>
              </a:ext>
            </a:extLst>
          </p:cNvPr>
          <p:cNvPicPr>
            <a:picLocks noChangeAspect="1"/>
          </p:cNvPicPr>
          <p:nvPr/>
        </p:nvPicPr>
        <p:blipFill rotWithShape="1">
          <a:blip r:embed="rId2">
            <a:extLst>
              <a:ext uri="{28A0092B-C50C-407E-A947-70E740481C1C}">
                <a14:useLocalDpi xmlns:a14="http://schemas.microsoft.com/office/drawing/2010/main" val="0"/>
              </a:ext>
            </a:extLst>
          </a:blip>
          <a:srcRect l="42296" t="30002" r="38779" b="45003"/>
          <a:stretch/>
        </p:blipFill>
        <p:spPr>
          <a:xfrm>
            <a:off x="5156790" y="1212111"/>
            <a:ext cx="2307265" cy="2030819"/>
          </a:xfrm>
          <a:custGeom>
            <a:avLst/>
            <a:gdLst>
              <a:gd name="connsiteX0" fmla="*/ 507705 w 2307265"/>
              <a:gd name="connsiteY0" fmla="*/ 0 h 2030819"/>
              <a:gd name="connsiteX1" fmla="*/ 1799560 w 2307265"/>
              <a:gd name="connsiteY1" fmla="*/ 0 h 2030819"/>
              <a:gd name="connsiteX2" fmla="*/ 2307265 w 2307265"/>
              <a:gd name="connsiteY2" fmla="*/ 1015410 h 2030819"/>
              <a:gd name="connsiteX3" fmla="*/ 1799560 w 2307265"/>
              <a:gd name="connsiteY3" fmla="*/ 2030819 h 2030819"/>
              <a:gd name="connsiteX4" fmla="*/ 507705 w 2307265"/>
              <a:gd name="connsiteY4" fmla="*/ 2030819 h 2030819"/>
              <a:gd name="connsiteX5" fmla="*/ 0 w 2307265"/>
              <a:gd name="connsiteY5" fmla="*/ 1015410 h 2030819"/>
              <a:gd name="connsiteX6" fmla="*/ 507705 w 2307265"/>
              <a:gd name="connsiteY6" fmla="*/ 0 h 203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65" h="2030819">
                <a:moveTo>
                  <a:pt x="507705" y="0"/>
                </a:moveTo>
                <a:lnTo>
                  <a:pt x="1799560" y="0"/>
                </a:lnTo>
                <a:lnTo>
                  <a:pt x="2307265" y="1015410"/>
                </a:lnTo>
                <a:lnTo>
                  <a:pt x="1799560" y="2030819"/>
                </a:lnTo>
                <a:lnTo>
                  <a:pt x="507705" y="2030819"/>
                </a:lnTo>
                <a:lnTo>
                  <a:pt x="0" y="1015410"/>
                </a:lnTo>
                <a:lnTo>
                  <a:pt x="507705" y="0"/>
                </a:lnTo>
                <a:close/>
              </a:path>
            </a:pathLst>
          </a:custGeom>
        </p:spPr>
      </p:pic>
      <p:pic>
        <p:nvPicPr>
          <p:cNvPr id="9" name="Picture 8">
            <a:extLst>
              <a:ext uri="{FF2B5EF4-FFF2-40B4-BE49-F238E27FC236}">
                <a16:creationId xmlns:a16="http://schemas.microsoft.com/office/drawing/2014/main" id="{AFBB1944-9E27-471B-9F56-C26A4907402D}"/>
              </a:ext>
            </a:extLst>
          </p:cNvPr>
          <p:cNvPicPr>
            <a:picLocks noChangeAspect="1"/>
          </p:cNvPicPr>
          <p:nvPr/>
        </p:nvPicPr>
        <p:blipFill rotWithShape="1">
          <a:blip r:embed="rId2">
            <a:extLst>
              <a:ext uri="{28A0092B-C50C-407E-A947-70E740481C1C}">
                <a14:useLocalDpi xmlns:a14="http://schemas.microsoft.com/office/drawing/2010/main" val="0"/>
              </a:ext>
            </a:extLst>
          </a:blip>
          <a:srcRect l="74738" t="30002" r="6337" b="45003"/>
          <a:stretch/>
        </p:blipFill>
        <p:spPr>
          <a:xfrm>
            <a:off x="9112102" y="1212111"/>
            <a:ext cx="2307265" cy="2030819"/>
          </a:xfrm>
          <a:custGeom>
            <a:avLst/>
            <a:gdLst>
              <a:gd name="connsiteX0" fmla="*/ 507705 w 2307265"/>
              <a:gd name="connsiteY0" fmla="*/ 0 h 2030819"/>
              <a:gd name="connsiteX1" fmla="*/ 1799560 w 2307265"/>
              <a:gd name="connsiteY1" fmla="*/ 0 h 2030819"/>
              <a:gd name="connsiteX2" fmla="*/ 2307265 w 2307265"/>
              <a:gd name="connsiteY2" fmla="*/ 1015410 h 2030819"/>
              <a:gd name="connsiteX3" fmla="*/ 1799560 w 2307265"/>
              <a:gd name="connsiteY3" fmla="*/ 2030819 h 2030819"/>
              <a:gd name="connsiteX4" fmla="*/ 507705 w 2307265"/>
              <a:gd name="connsiteY4" fmla="*/ 2030819 h 2030819"/>
              <a:gd name="connsiteX5" fmla="*/ 0 w 2307265"/>
              <a:gd name="connsiteY5" fmla="*/ 1015410 h 2030819"/>
              <a:gd name="connsiteX6" fmla="*/ 507705 w 2307265"/>
              <a:gd name="connsiteY6" fmla="*/ 0 h 203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65" h="2030819">
                <a:moveTo>
                  <a:pt x="507705" y="0"/>
                </a:moveTo>
                <a:lnTo>
                  <a:pt x="1799560" y="0"/>
                </a:lnTo>
                <a:lnTo>
                  <a:pt x="2307265" y="1015410"/>
                </a:lnTo>
                <a:lnTo>
                  <a:pt x="1799560" y="2030819"/>
                </a:lnTo>
                <a:lnTo>
                  <a:pt x="507705" y="2030819"/>
                </a:lnTo>
                <a:lnTo>
                  <a:pt x="0" y="1015410"/>
                </a:lnTo>
                <a:lnTo>
                  <a:pt x="507705" y="0"/>
                </a:lnTo>
                <a:close/>
              </a:path>
            </a:pathLst>
          </a:custGeom>
        </p:spPr>
      </p:pic>
      <p:pic>
        <p:nvPicPr>
          <p:cNvPr id="11" name="Picture 10">
            <a:extLst>
              <a:ext uri="{FF2B5EF4-FFF2-40B4-BE49-F238E27FC236}">
                <a16:creationId xmlns:a16="http://schemas.microsoft.com/office/drawing/2014/main" id="{F140A05F-92E3-43EC-8868-F2C495F07B5A}"/>
              </a:ext>
            </a:extLst>
          </p:cNvPr>
          <p:cNvPicPr>
            <a:picLocks noChangeAspect="1"/>
          </p:cNvPicPr>
          <p:nvPr/>
        </p:nvPicPr>
        <p:blipFill rotWithShape="1">
          <a:blip r:embed="rId2">
            <a:extLst>
              <a:ext uri="{28A0092B-C50C-407E-A947-70E740481C1C}">
                <a14:useLocalDpi xmlns:a14="http://schemas.microsoft.com/office/drawing/2010/main" val="0"/>
              </a:ext>
            </a:extLst>
          </a:blip>
          <a:srcRect l="58517" t="43415" r="22558" b="31589"/>
          <a:stretch/>
        </p:blipFill>
        <p:spPr>
          <a:xfrm>
            <a:off x="7134447" y="2301948"/>
            <a:ext cx="2307265" cy="2030819"/>
          </a:xfrm>
          <a:custGeom>
            <a:avLst/>
            <a:gdLst>
              <a:gd name="connsiteX0" fmla="*/ 507705 w 2307265"/>
              <a:gd name="connsiteY0" fmla="*/ 0 h 2030819"/>
              <a:gd name="connsiteX1" fmla="*/ 1799560 w 2307265"/>
              <a:gd name="connsiteY1" fmla="*/ 0 h 2030819"/>
              <a:gd name="connsiteX2" fmla="*/ 2307265 w 2307265"/>
              <a:gd name="connsiteY2" fmla="*/ 1015410 h 2030819"/>
              <a:gd name="connsiteX3" fmla="*/ 1799560 w 2307265"/>
              <a:gd name="connsiteY3" fmla="*/ 2030819 h 2030819"/>
              <a:gd name="connsiteX4" fmla="*/ 507705 w 2307265"/>
              <a:gd name="connsiteY4" fmla="*/ 2030819 h 2030819"/>
              <a:gd name="connsiteX5" fmla="*/ 0 w 2307265"/>
              <a:gd name="connsiteY5" fmla="*/ 1015410 h 2030819"/>
              <a:gd name="connsiteX6" fmla="*/ 507705 w 2307265"/>
              <a:gd name="connsiteY6" fmla="*/ 0 h 203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65" h="2030819">
                <a:moveTo>
                  <a:pt x="507705" y="0"/>
                </a:moveTo>
                <a:lnTo>
                  <a:pt x="1799560" y="0"/>
                </a:lnTo>
                <a:lnTo>
                  <a:pt x="2307265" y="1015410"/>
                </a:lnTo>
                <a:lnTo>
                  <a:pt x="1799560" y="2030819"/>
                </a:lnTo>
                <a:lnTo>
                  <a:pt x="507705" y="2030819"/>
                </a:lnTo>
                <a:lnTo>
                  <a:pt x="0" y="1015410"/>
                </a:lnTo>
                <a:lnTo>
                  <a:pt x="507705" y="0"/>
                </a:lnTo>
                <a:close/>
              </a:path>
            </a:pathLst>
          </a:custGeom>
        </p:spPr>
      </p:pic>
      <p:pic>
        <p:nvPicPr>
          <p:cNvPr id="13" name="Picture 12">
            <a:extLst>
              <a:ext uri="{FF2B5EF4-FFF2-40B4-BE49-F238E27FC236}">
                <a16:creationId xmlns:a16="http://schemas.microsoft.com/office/drawing/2014/main" id="{BDF930AC-5DEB-41D3-A20D-49C66A11A3C8}"/>
              </a:ext>
            </a:extLst>
          </p:cNvPr>
          <p:cNvPicPr>
            <a:picLocks noChangeAspect="1"/>
          </p:cNvPicPr>
          <p:nvPr/>
        </p:nvPicPr>
        <p:blipFill rotWithShape="1">
          <a:blip r:embed="rId2">
            <a:extLst>
              <a:ext uri="{28A0092B-C50C-407E-A947-70E740481C1C}">
                <a14:useLocalDpi xmlns:a14="http://schemas.microsoft.com/office/drawing/2010/main" val="0"/>
              </a:ext>
            </a:extLst>
          </a:blip>
          <a:srcRect l="74738" t="56894" r="6337" b="18110"/>
          <a:stretch/>
        </p:blipFill>
        <p:spPr>
          <a:xfrm>
            <a:off x="9112102" y="3397098"/>
            <a:ext cx="2307265" cy="2030819"/>
          </a:xfrm>
          <a:custGeom>
            <a:avLst/>
            <a:gdLst>
              <a:gd name="connsiteX0" fmla="*/ 507705 w 2307265"/>
              <a:gd name="connsiteY0" fmla="*/ 0 h 2030819"/>
              <a:gd name="connsiteX1" fmla="*/ 1799560 w 2307265"/>
              <a:gd name="connsiteY1" fmla="*/ 0 h 2030819"/>
              <a:gd name="connsiteX2" fmla="*/ 2307265 w 2307265"/>
              <a:gd name="connsiteY2" fmla="*/ 1015410 h 2030819"/>
              <a:gd name="connsiteX3" fmla="*/ 1799560 w 2307265"/>
              <a:gd name="connsiteY3" fmla="*/ 2030819 h 2030819"/>
              <a:gd name="connsiteX4" fmla="*/ 507705 w 2307265"/>
              <a:gd name="connsiteY4" fmla="*/ 2030819 h 2030819"/>
              <a:gd name="connsiteX5" fmla="*/ 0 w 2307265"/>
              <a:gd name="connsiteY5" fmla="*/ 1015410 h 2030819"/>
              <a:gd name="connsiteX6" fmla="*/ 507705 w 2307265"/>
              <a:gd name="connsiteY6" fmla="*/ 0 h 203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65" h="2030819">
                <a:moveTo>
                  <a:pt x="507705" y="0"/>
                </a:moveTo>
                <a:lnTo>
                  <a:pt x="1799560" y="0"/>
                </a:lnTo>
                <a:lnTo>
                  <a:pt x="2307265" y="1015410"/>
                </a:lnTo>
                <a:lnTo>
                  <a:pt x="1799560" y="2030819"/>
                </a:lnTo>
                <a:lnTo>
                  <a:pt x="507705" y="2030819"/>
                </a:lnTo>
                <a:lnTo>
                  <a:pt x="0" y="1015410"/>
                </a:lnTo>
                <a:lnTo>
                  <a:pt x="507705" y="0"/>
                </a:lnTo>
                <a:close/>
              </a:path>
            </a:pathLst>
          </a:custGeom>
        </p:spPr>
      </p:pic>
      <p:pic>
        <p:nvPicPr>
          <p:cNvPr id="15" name="Picture 14">
            <a:extLst>
              <a:ext uri="{FF2B5EF4-FFF2-40B4-BE49-F238E27FC236}">
                <a16:creationId xmlns:a16="http://schemas.microsoft.com/office/drawing/2014/main" id="{55D7BA0A-F567-4C1D-BABB-63EAB01EA3A4}"/>
              </a:ext>
            </a:extLst>
          </p:cNvPr>
          <p:cNvPicPr>
            <a:picLocks noChangeAspect="1"/>
          </p:cNvPicPr>
          <p:nvPr/>
        </p:nvPicPr>
        <p:blipFill rotWithShape="1">
          <a:blip r:embed="rId2">
            <a:extLst>
              <a:ext uri="{28A0092B-C50C-407E-A947-70E740481C1C}">
                <a14:useLocalDpi xmlns:a14="http://schemas.microsoft.com/office/drawing/2010/main" val="0"/>
              </a:ext>
            </a:extLst>
          </a:blip>
          <a:srcRect l="58517" t="70243" r="22558" b="4762"/>
          <a:stretch/>
        </p:blipFill>
        <p:spPr>
          <a:xfrm>
            <a:off x="7134446" y="4481623"/>
            <a:ext cx="2307265" cy="2030819"/>
          </a:xfrm>
          <a:custGeom>
            <a:avLst/>
            <a:gdLst>
              <a:gd name="connsiteX0" fmla="*/ 507705 w 2307265"/>
              <a:gd name="connsiteY0" fmla="*/ 0 h 2030819"/>
              <a:gd name="connsiteX1" fmla="*/ 1799560 w 2307265"/>
              <a:gd name="connsiteY1" fmla="*/ 0 h 2030819"/>
              <a:gd name="connsiteX2" fmla="*/ 2307265 w 2307265"/>
              <a:gd name="connsiteY2" fmla="*/ 1015410 h 2030819"/>
              <a:gd name="connsiteX3" fmla="*/ 1799560 w 2307265"/>
              <a:gd name="connsiteY3" fmla="*/ 2030819 h 2030819"/>
              <a:gd name="connsiteX4" fmla="*/ 507705 w 2307265"/>
              <a:gd name="connsiteY4" fmla="*/ 2030819 h 2030819"/>
              <a:gd name="connsiteX5" fmla="*/ 0 w 2307265"/>
              <a:gd name="connsiteY5" fmla="*/ 1015410 h 2030819"/>
              <a:gd name="connsiteX6" fmla="*/ 507705 w 2307265"/>
              <a:gd name="connsiteY6" fmla="*/ 0 h 203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7265" h="2030819">
                <a:moveTo>
                  <a:pt x="507705" y="0"/>
                </a:moveTo>
                <a:lnTo>
                  <a:pt x="1799560" y="0"/>
                </a:lnTo>
                <a:lnTo>
                  <a:pt x="2307265" y="1015410"/>
                </a:lnTo>
                <a:lnTo>
                  <a:pt x="1799560" y="2030819"/>
                </a:lnTo>
                <a:lnTo>
                  <a:pt x="507705" y="2030819"/>
                </a:lnTo>
                <a:lnTo>
                  <a:pt x="0" y="1015410"/>
                </a:lnTo>
                <a:lnTo>
                  <a:pt x="507705" y="0"/>
                </a:lnTo>
                <a:close/>
              </a:path>
            </a:pathLst>
          </a:custGeom>
        </p:spPr>
      </p:pic>
      <p:sp>
        <p:nvSpPr>
          <p:cNvPr id="17" name="TextBox 16">
            <a:extLst>
              <a:ext uri="{FF2B5EF4-FFF2-40B4-BE49-F238E27FC236}">
                <a16:creationId xmlns:a16="http://schemas.microsoft.com/office/drawing/2014/main" id="{955F2275-FEE4-4B43-990B-2877E6C40555}"/>
              </a:ext>
            </a:extLst>
          </p:cNvPr>
          <p:cNvSpPr txBox="1"/>
          <p:nvPr/>
        </p:nvSpPr>
        <p:spPr>
          <a:xfrm>
            <a:off x="434808" y="826397"/>
            <a:ext cx="4822154" cy="2123658"/>
          </a:xfrm>
          <a:prstGeom prst="rect">
            <a:avLst/>
          </a:prstGeom>
          <a:noFill/>
        </p:spPr>
        <p:txBody>
          <a:bodyPr wrap="none" rtlCol="0">
            <a:spAutoFit/>
          </a:bodyPr>
          <a:lstStyle/>
          <a:p>
            <a:r>
              <a:rPr lang="en-US" sz="6600" dirty="0">
                <a:solidFill>
                  <a:schemeClr val="bg1"/>
                </a:solidFill>
                <a:latin typeface="Impact" panose="020B0806030902050204" pitchFamily="34" charset="0"/>
              </a:rPr>
              <a:t>AFFORDABALE </a:t>
            </a:r>
          </a:p>
          <a:p>
            <a:r>
              <a:rPr lang="en-US" sz="6600" dirty="0">
                <a:solidFill>
                  <a:schemeClr val="bg1"/>
                </a:solidFill>
                <a:latin typeface="Impact" panose="020B0806030902050204" pitchFamily="34" charset="0"/>
              </a:rPr>
              <a:t>CHICAGO</a:t>
            </a:r>
          </a:p>
        </p:txBody>
      </p:sp>
      <p:sp>
        <p:nvSpPr>
          <p:cNvPr id="19" name="TextBox 18">
            <a:extLst>
              <a:ext uri="{FF2B5EF4-FFF2-40B4-BE49-F238E27FC236}">
                <a16:creationId xmlns:a16="http://schemas.microsoft.com/office/drawing/2014/main" id="{A62D80E7-F99A-45E0-BF59-DD71C4B821F9}"/>
              </a:ext>
            </a:extLst>
          </p:cNvPr>
          <p:cNvSpPr txBox="1"/>
          <p:nvPr/>
        </p:nvSpPr>
        <p:spPr>
          <a:xfrm>
            <a:off x="434808" y="2993387"/>
            <a:ext cx="3597460" cy="461665"/>
          </a:xfrm>
          <a:prstGeom prst="rect">
            <a:avLst/>
          </a:prstGeom>
          <a:noFill/>
        </p:spPr>
        <p:txBody>
          <a:bodyPr wrap="none" rtlCol="0">
            <a:spAutoFit/>
          </a:bodyPr>
          <a:lstStyle/>
          <a:p>
            <a:r>
              <a:rPr lang="en-US" sz="2400" dirty="0">
                <a:solidFill>
                  <a:schemeClr val="bg1"/>
                </a:solidFill>
                <a:latin typeface="Bahnschrift Condensed" panose="020B0502040204020203" pitchFamily="34" charset="0"/>
              </a:rPr>
              <a:t>CHICAGO PROGRAMS &amp; INITIATIVES</a:t>
            </a:r>
          </a:p>
        </p:txBody>
      </p:sp>
      <p:cxnSp>
        <p:nvCxnSpPr>
          <p:cNvPr id="21" name="Straight Connector 20">
            <a:extLst>
              <a:ext uri="{FF2B5EF4-FFF2-40B4-BE49-F238E27FC236}">
                <a16:creationId xmlns:a16="http://schemas.microsoft.com/office/drawing/2014/main" id="{9F787CD5-1CA0-4761-889F-88B084ED94F2}"/>
              </a:ext>
            </a:extLst>
          </p:cNvPr>
          <p:cNvCxnSpPr>
            <a:cxnSpLocks/>
          </p:cNvCxnSpPr>
          <p:nvPr/>
        </p:nvCxnSpPr>
        <p:spPr>
          <a:xfrm>
            <a:off x="544226" y="2962016"/>
            <a:ext cx="2960370"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A3DE1E-DF0E-40AB-A0CF-390C33E89830}"/>
              </a:ext>
            </a:extLst>
          </p:cNvPr>
          <p:cNvSpPr txBox="1"/>
          <p:nvPr/>
        </p:nvSpPr>
        <p:spPr>
          <a:xfrm>
            <a:off x="434809" y="4219507"/>
            <a:ext cx="3597460" cy="2292935"/>
          </a:xfrm>
          <a:prstGeom prst="rect">
            <a:avLst/>
          </a:prstGeom>
          <a:noFill/>
        </p:spPr>
        <p:txBody>
          <a:bodyPr wrap="square" rtlCol="0">
            <a:spAutoFit/>
          </a:bodyPr>
          <a:lstStyle/>
          <a:p>
            <a:pPr algn="just"/>
            <a:r>
              <a:rPr lang="en-US" sz="1100" b="0" i="0" dirty="0">
                <a:solidFill>
                  <a:schemeClr val="bg1"/>
                </a:solidFill>
                <a:effectLst/>
                <a:latin typeface="Open Sans"/>
              </a:rPr>
              <a:t>The Mayor Sinan is committed to providing programs and services to help keep Chicago affordable. This page includes resources from various city departments for you and your family.</a:t>
            </a:r>
          </a:p>
          <a:p>
            <a:pPr algn="just"/>
            <a:endParaRPr lang="en-US" sz="1100" b="0" i="0" dirty="0">
              <a:solidFill>
                <a:schemeClr val="bg1"/>
              </a:solidFill>
              <a:effectLst/>
              <a:latin typeface="Open Sans"/>
            </a:endParaRPr>
          </a:p>
          <a:p>
            <a:pPr algn="just"/>
            <a:r>
              <a:rPr lang="en-US" sz="1100" b="0" i="0" dirty="0">
                <a:solidFill>
                  <a:schemeClr val="bg1"/>
                </a:solidFill>
                <a:effectLst/>
                <a:latin typeface="Open Sans"/>
              </a:rPr>
              <a:t>The content links below provide City News, Alerts, Services, and Supporting Information about Chicago's efforts to increase affordability for our residents and visitors.  You will also find information about Chicago's three groundbreaking housing plans that represent different steps on the housing ladder - from homelessness all the way to home ownership.</a:t>
            </a:r>
          </a:p>
          <a:p>
            <a:pPr algn="just"/>
            <a:endParaRPr lang="en-US" sz="1100" dirty="0">
              <a:solidFill>
                <a:schemeClr val="bg1"/>
              </a:solidFill>
            </a:endParaRPr>
          </a:p>
        </p:txBody>
      </p:sp>
    </p:spTree>
    <p:extLst>
      <p:ext uri="{BB962C8B-B14F-4D97-AF65-F5344CB8AC3E}">
        <p14:creationId xmlns:p14="http://schemas.microsoft.com/office/powerpoint/2010/main" val="132038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D4185-DD62-44DC-8A2D-9F974B680330}"/>
              </a:ext>
            </a:extLst>
          </p:cNvPr>
          <p:cNvPicPr>
            <a:picLocks noChangeAspect="1"/>
          </p:cNvPicPr>
          <p:nvPr/>
        </p:nvPicPr>
        <p:blipFill rotWithShape="1">
          <a:blip r:embed="rId2">
            <a:extLst>
              <a:ext uri="{28A0092B-C50C-407E-A947-70E740481C1C}">
                <a14:useLocalDpi xmlns:a14="http://schemas.microsoft.com/office/drawing/2010/main" val="0"/>
              </a:ext>
            </a:extLst>
          </a:blip>
          <a:srcRect t="5078" b="9412"/>
          <a:stretch/>
        </p:blipFill>
        <p:spPr>
          <a:xfrm>
            <a:off x="0" y="0"/>
            <a:ext cx="12303138" cy="6920515"/>
          </a:xfrm>
          <a:prstGeom prst="rect">
            <a:avLst/>
          </a:prstGeom>
        </p:spPr>
      </p:pic>
      <p:sp>
        <p:nvSpPr>
          <p:cNvPr id="4" name="Rectangle 3">
            <a:extLst>
              <a:ext uri="{FF2B5EF4-FFF2-40B4-BE49-F238E27FC236}">
                <a16:creationId xmlns:a16="http://schemas.microsoft.com/office/drawing/2014/main" id="{95BDE261-2751-4878-A0A1-EAA534208A8F}"/>
              </a:ext>
            </a:extLst>
          </p:cNvPr>
          <p:cNvSpPr/>
          <p:nvPr/>
        </p:nvSpPr>
        <p:spPr>
          <a:xfrm>
            <a:off x="0" y="2617470"/>
            <a:ext cx="6096000" cy="1615738"/>
          </a:xfrm>
          <a:prstGeom prst="rect">
            <a:avLst/>
          </a:prstGeom>
          <a:solidFill>
            <a:srgbClr val="FF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EE5B4C-6745-492B-8196-6F118957A40C}"/>
              </a:ext>
            </a:extLst>
          </p:cNvPr>
          <p:cNvSpPr/>
          <p:nvPr/>
        </p:nvSpPr>
        <p:spPr>
          <a:xfrm>
            <a:off x="6096000" y="2617470"/>
            <a:ext cx="2636520" cy="1615738"/>
          </a:xfrm>
          <a:prstGeom prst="rect">
            <a:avLst/>
          </a:prstGeom>
          <a:solidFill>
            <a:srgbClr val="8CACA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135886-9A7F-45C1-AFF9-D041611F4991}"/>
              </a:ext>
            </a:extLst>
          </p:cNvPr>
          <p:cNvSpPr txBox="1"/>
          <p:nvPr/>
        </p:nvSpPr>
        <p:spPr>
          <a:xfrm>
            <a:off x="0" y="2971324"/>
            <a:ext cx="6053260" cy="923330"/>
          </a:xfrm>
          <a:prstGeom prst="rect">
            <a:avLst/>
          </a:prstGeom>
          <a:noFill/>
        </p:spPr>
        <p:txBody>
          <a:bodyPr wrap="none" rtlCol="0">
            <a:spAutoFit/>
          </a:bodyPr>
          <a:lstStyle/>
          <a:p>
            <a:r>
              <a:rPr lang="en-US" sz="5400" b="1" dirty="0">
                <a:ln w="31750">
                  <a:solidFill>
                    <a:schemeClr val="bg1"/>
                  </a:solidFill>
                </a:ln>
                <a:solidFill>
                  <a:schemeClr val="bg1"/>
                </a:solidFill>
                <a:latin typeface="Bradley Hand ITC" panose="03070402050302030203" pitchFamily="66" charset="0"/>
                <a:ea typeface="MingLiU_HKSCS-ExtB" panose="02020500000000000000" pitchFamily="18" charset="-120"/>
              </a:rPr>
              <a:t>SINAN DAVIDSON</a:t>
            </a:r>
          </a:p>
        </p:txBody>
      </p:sp>
      <p:sp>
        <p:nvSpPr>
          <p:cNvPr id="10" name="TextBox 9">
            <a:extLst>
              <a:ext uri="{FF2B5EF4-FFF2-40B4-BE49-F238E27FC236}">
                <a16:creationId xmlns:a16="http://schemas.microsoft.com/office/drawing/2014/main" id="{293BA3A3-F7EF-4FF0-A9AE-81BE0CD2506E}"/>
              </a:ext>
            </a:extLst>
          </p:cNvPr>
          <p:cNvSpPr txBox="1"/>
          <p:nvPr/>
        </p:nvSpPr>
        <p:spPr>
          <a:xfrm>
            <a:off x="0" y="2253586"/>
            <a:ext cx="4911473" cy="646331"/>
          </a:xfrm>
          <a:prstGeom prst="rect">
            <a:avLst/>
          </a:prstGeom>
          <a:noFill/>
        </p:spPr>
        <p:txBody>
          <a:bodyPr wrap="none" rtlCol="0">
            <a:spAutoFit/>
          </a:bodyPr>
          <a:lstStyle/>
          <a:p>
            <a:r>
              <a:rPr lang="en-US" sz="3600" b="1" dirty="0">
                <a:ln w="31750">
                  <a:solidFill>
                    <a:schemeClr val="bg1"/>
                  </a:solidFill>
                </a:ln>
                <a:solidFill>
                  <a:schemeClr val="bg1"/>
                </a:solidFill>
                <a:latin typeface="Arial Black" panose="020B0A04020102020204" pitchFamily="34" charset="0"/>
                <a:ea typeface="MingLiU_HKSCS-ExtB" panose="02020500000000000000" pitchFamily="18" charset="-120"/>
              </a:rPr>
              <a:t>LUNCH STRATEGY</a:t>
            </a:r>
          </a:p>
        </p:txBody>
      </p:sp>
      <p:sp>
        <p:nvSpPr>
          <p:cNvPr id="12" name="TextBox 11">
            <a:extLst>
              <a:ext uri="{FF2B5EF4-FFF2-40B4-BE49-F238E27FC236}">
                <a16:creationId xmlns:a16="http://schemas.microsoft.com/office/drawing/2014/main" id="{7BD255B8-87E9-4E8A-8497-4544A90A4641}"/>
              </a:ext>
            </a:extLst>
          </p:cNvPr>
          <p:cNvSpPr txBox="1"/>
          <p:nvPr/>
        </p:nvSpPr>
        <p:spPr>
          <a:xfrm>
            <a:off x="42740" y="4063931"/>
            <a:ext cx="2751331" cy="338554"/>
          </a:xfrm>
          <a:prstGeom prst="rect">
            <a:avLst/>
          </a:prstGeom>
          <a:noFill/>
        </p:spPr>
        <p:txBody>
          <a:bodyPr wrap="none" rtlCol="0">
            <a:spAutoFit/>
          </a:bodyPr>
          <a:lstStyle/>
          <a:p>
            <a:r>
              <a:rPr lang="en-US" sz="1600" dirty="0">
                <a:ln w="0">
                  <a:noFill/>
                </a:ln>
                <a:solidFill>
                  <a:schemeClr val="bg1"/>
                </a:solidFill>
                <a:latin typeface="Arial Black" panose="020B0A04020102020204" pitchFamily="34" charset="0"/>
                <a:ea typeface="MingLiU_HKSCS-ExtB" panose="02020500000000000000" pitchFamily="18" charset="-120"/>
              </a:rPr>
              <a:t>Reporter | Sinan Zhang</a:t>
            </a:r>
          </a:p>
        </p:txBody>
      </p:sp>
      <p:sp>
        <p:nvSpPr>
          <p:cNvPr id="14" name="TextBox 13">
            <a:extLst>
              <a:ext uri="{FF2B5EF4-FFF2-40B4-BE49-F238E27FC236}">
                <a16:creationId xmlns:a16="http://schemas.microsoft.com/office/drawing/2014/main" id="{72BA8396-D857-4140-A383-99D64DD2A78D}"/>
              </a:ext>
            </a:extLst>
          </p:cNvPr>
          <p:cNvSpPr txBox="1"/>
          <p:nvPr/>
        </p:nvSpPr>
        <p:spPr>
          <a:xfrm>
            <a:off x="6489238" y="2448193"/>
            <a:ext cx="1869166" cy="338554"/>
          </a:xfrm>
          <a:prstGeom prst="rect">
            <a:avLst/>
          </a:prstGeom>
          <a:noFill/>
        </p:spPr>
        <p:txBody>
          <a:bodyPr wrap="none" rtlCol="0">
            <a:spAutoFit/>
          </a:bodyPr>
          <a:lstStyle/>
          <a:p>
            <a:r>
              <a:rPr lang="en-US" sz="1600" b="1" dirty="0">
                <a:solidFill>
                  <a:schemeClr val="bg1"/>
                </a:solidFill>
              </a:rPr>
              <a:t>OFFICIAL PARTNERS</a:t>
            </a:r>
          </a:p>
        </p:txBody>
      </p:sp>
      <p:pic>
        <p:nvPicPr>
          <p:cNvPr id="18" name="Picture 17">
            <a:extLst>
              <a:ext uri="{FF2B5EF4-FFF2-40B4-BE49-F238E27FC236}">
                <a16:creationId xmlns:a16="http://schemas.microsoft.com/office/drawing/2014/main" id="{C7CB5079-DD40-4BD9-86E9-2CCB686AFB3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381569" y="3099703"/>
            <a:ext cx="2189742" cy="1231730"/>
          </a:xfrm>
          <a:prstGeom prst="rect">
            <a:avLst/>
          </a:prstGeom>
        </p:spPr>
      </p:pic>
      <p:pic>
        <p:nvPicPr>
          <p:cNvPr id="20" name="Picture 19">
            <a:extLst>
              <a:ext uri="{FF2B5EF4-FFF2-40B4-BE49-F238E27FC236}">
                <a16:creationId xmlns:a16="http://schemas.microsoft.com/office/drawing/2014/main" id="{54750980-73EA-4F9F-8D24-8C04A2D0D515}"/>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448128" y="3095846"/>
            <a:ext cx="458284" cy="324916"/>
          </a:xfrm>
          <a:prstGeom prst="rect">
            <a:avLst/>
          </a:prstGeom>
        </p:spPr>
      </p:pic>
      <p:pic>
        <p:nvPicPr>
          <p:cNvPr id="22" name="Picture 21">
            <a:extLst>
              <a:ext uri="{FF2B5EF4-FFF2-40B4-BE49-F238E27FC236}">
                <a16:creationId xmlns:a16="http://schemas.microsoft.com/office/drawing/2014/main" id="{580E5B2D-8205-46BD-9CA9-217F94639DDB}"/>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280527" y="3104084"/>
            <a:ext cx="1140057" cy="324916"/>
          </a:xfrm>
          <a:prstGeom prst="rect">
            <a:avLst/>
          </a:prstGeom>
        </p:spPr>
      </p:pic>
    </p:spTree>
    <p:extLst>
      <p:ext uri="{BB962C8B-B14F-4D97-AF65-F5344CB8AC3E}">
        <p14:creationId xmlns:p14="http://schemas.microsoft.com/office/powerpoint/2010/main" val="235528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9F2758C-539B-47F8-B912-8EB9583574B3}"/>
              </a:ext>
            </a:extLst>
          </p:cNvPr>
          <p:cNvPicPr>
            <a:picLocks noChangeAspect="1"/>
          </p:cNvPicPr>
          <p:nvPr/>
        </p:nvPicPr>
        <p:blipFill rotWithShape="1">
          <a:blip r:embed="rId2">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7" name="Freeform: Shape 6">
            <a:extLst>
              <a:ext uri="{FF2B5EF4-FFF2-40B4-BE49-F238E27FC236}">
                <a16:creationId xmlns:a16="http://schemas.microsoft.com/office/drawing/2014/main" id="{492D2173-37A9-46CE-A546-CE42D5EDA437}"/>
              </a:ext>
            </a:extLst>
          </p:cNvPr>
          <p:cNvSpPr/>
          <p:nvPr/>
        </p:nvSpPr>
        <p:spPr>
          <a:xfrm>
            <a:off x="1805763" y="903767"/>
            <a:ext cx="8580475" cy="5050465"/>
          </a:xfrm>
          <a:custGeom>
            <a:avLst/>
            <a:gdLst>
              <a:gd name="connsiteX0" fmla="*/ 0 w 8580475"/>
              <a:gd name="connsiteY0" fmla="*/ 0 h 5050465"/>
              <a:gd name="connsiteX1" fmla="*/ 8580475 w 8580475"/>
              <a:gd name="connsiteY1" fmla="*/ 0 h 5050465"/>
              <a:gd name="connsiteX2" fmla="*/ 8580475 w 8580475"/>
              <a:gd name="connsiteY2" fmla="*/ 4286616 h 5050465"/>
              <a:gd name="connsiteX3" fmla="*/ 7680064 w 8580475"/>
              <a:gd name="connsiteY3" fmla="*/ 5050465 h 5050465"/>
              <a:gd name="connsiteX4" fmla="*/ 0 w 8580475"/>
              <a:gd name="connsiteY4" fmla="*/ 5050465 h 505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0475" h="5050465">
                <a:moveTo>
                  <a:pt x="0" y="0"/>
                </a:moveTo>
                <a:lnTo>
                  <a:pt x="8580475" y="0"/>
                </a:lnTo>
                <a:lnTo>
                  <a:pt x="8580475" y="4286616"/>
                </a:lnTo>
                <a:lnTo>
                  <a:pt x="7680064" y="5050465"/>
                </a:lnTo>
                <a:lnTo>
                  <a:pt x="0" y="5050465"/>
                </a:lnTo>
                <a:close/>
              </a:path>
            </a:pathLst>
          </a:cu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Isosceles Triangle 7">
            <a:extLst>
              <a:ext uri="{FF2B5EF4-FFF2-40B4-BE49-F238E27FC236}">
                <a16:creationId xmlns:a16="http://schemas.microsoft.com/office/drawing/2014/main" id="{FDB51441-6A32-4539-83F3-F8E046F75206}"/>
              </a:ext>
            </a:extLst>
          </p:cNvPr>
          <p:cNvSpPr/>
          <p:nvPr/>
        </p:nvSpPr>
        <p:spPr>
          <a:xfrm rot="19235882">
            <a:off x="9204289" y="5158015"/>
            <a:ext cx="1163940" cy="481529"/>
          </a:xfrm>
          <a:custGeom>
            <a:avLst/>
            <a:gdLst>
              <a:gd name="connsiteX0" fmla="*/ 0 w 1160649"/>
              <a:gd name="connsiteY0" fmla="*/ 861628 h 861628"/>
              <a:gd name="connsiteX1" fmla="*/ 881200 w 1160649"/>
              <a:gd name="connsiteY1" fmla="*/ 0 h 861628"/>
              <a:gd name="connsiteX2" fmla="*/ 1160649 w 1160649"/>
              <a:gd name="connsiteY2" fmla="*/ 861628 h 861628"/>
              <a:gd name="connsiteX3" fmla="*/ 0 w 1160649"/>
              <a:gd name="connsiteY3" fmla="*/ 861628 h 861628"/>
              <a:gd name="connsiteX0" fmla="*/ 0 w 1160649"/>
              <a:gd name="connsiteY0" fmla="*/ 481529 h 481529"/>
              <a:gd name="connsiteX1" fmla="*/ 731674 w 1160649"/>
              <a:gd name="connsiteY1" fmla="*/ 0 h 481529"/>
              <a:gd name="connsiteX2" fmla="*/ 1160649 w 1160649"/>
              <a:gd name="connsiteY2" fmla="*/ 481529 h 481529"/>
              <a:gd name="connsiteX3" fmla="*/ 0 w 1160649"/>
              <a:gd name="connsiteY3" fmla="*/ 481529 h 481529"/>
              <a:gd name="connsiteX0" fmla="*/ 0 w 1126045"/>
              <a:gd name="connsiteY0" fmla="*/ 481529 h 481529"/>
              <a:gd name="connsiteX1" fmla="*/ 731674 w 1126045"/>
              <a:gd name="connsiteY1" fmla="*/ 0 h 481529"/>
              <a:gd name="connsiteX2" fmla="*/ 1126045 w 1126045"/>
              <a:gd name="connsiteY2" fmla="*/ 462437 h 481529"/>
              <a:gd name="connsiteX3" fmla="*/ 0 w 1126045"/>
              <a:gd name="connsiteY3" fmla="*/ 481529 h 481529"/>
            </a:gdLst>
            <a:ahLst/>
            <a:cxnLst>
              <a:cxn ang="0">
                <a:pos x="connsiteX0" y="connsiteY0"/>
              </a:cxn>
              <a:cxn ang="0">
                <a:pos x="connsiteX1" y="connsiteY1"/>
              </a:cxn>
              <a:cxn ang="0">
                <a:pos x="connsiteX2" y="connsiteY2"/>
              </a:cxn>
              <a:cxn ang="0">
                <a:pos x="connsiteX3" y="connsiteY3"/>
              </a:cxn>
            </a:cxnLst>
            <a:rect l="l" t="t" r="r" b="b"/>
            <a:pathLst>
              <a:path w="1126045" h="481529">
                <a:moveTo>
                  <a:pt x="0" y="481529"/>
                </a:moveTo>
                <a:lnTo>
                  <a:pt x="731674" y="0"/>
                </a:lnTo>
                <a:lnTo>
                  <a:pt x="1126045" y="462437"/>
                </a:lnTo>
                <a:lnTo>
                  <a:pt x="0" y="481529"/>
                </a:lnTo>
                <a:close/>
              </a:path>
            </a:pathLst>
          </a:cu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0D74D5-283B-47F1-A256-7B9A86E6388E}"/>
              </a:ext>
            </a:extLst>
          </p:cNvPr>
          <p:cNvSpPr/>
          <p:nvPr/>
        </p:nvSpPr>
        <p:spPr>
          <a:xfrm>
            <a:off x="2522205" y="1091821"/>
            <a:ext cx="1651379" cy="1651379"/>
          </a:xfrm>
          <a:prstGeom prst="ellipse">
            <a:avLst/>
          </a:prstGeom>
          <a:solidFill>
            <a:srgbClr val="1C252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8CA4560-5E08-43D9-9996-3CB89BD3E9FE}"/>
              </a:ext>
            </a:extLst>
          </p:cNvPr>
          <p:cNvSpPr/>
          <p:nvPr/>
        </p:nvSpPr>
        <p:spPr>
          <a:xfrm>
            <a:off x="4394578" y="1480412"/>
            <a:ext cx="1651379" cy="1651379"/>
          </a:xfrm>
          <a:prstGeom prst="ellipse">
            <a:avLst/>
          </a:prstGeom>
          <a:solidFill>
            <a:srgbClr val="1C252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F1B3B5E-98EC-44D2-9318-BAEBB73F634A}"/>
              </a:ext>
            </a:extLst>
          </p:cNvPr>
          <p:cNvSpPr/>
          <p:nvPr/>
        </p:nvSpPr>
        <p:spPr>
          <a:xfrm>
            <a:off x="6266951" y="1091821"/>
            <a:ext cx="1651379" cy="1651379"/>
          </a:xfrm>
          <a:prstGeom prst="ellipse">
            <a:avLst/>
          </a:prstGeom>
          <a:solidFill>
            <a:srgbClr val="1C252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6A721B5-3D8E-4DFF-AE1C-5CF3F3BDCF60}"/>
              </a:ext>
            </a:extLst>
          </p:cNvPr>
          <p:cNvSpPr/>
          <p:nvPr/>
        </p:nvSpPr>
        <p:spPr>
          <a:xfrm>
            <a:off x="8139324" y="1480412"/>
            <a:ext cx="1651379" cy="1651379"/>
          </a:xfrm>
          <a:prstGeom prst="ellipse">
            <a:avLst/>
          </a:prstGeom>
          <a:solidFill>
            <a:srgbClr val="1C252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906B631-ED0A-4D1E-A611-220E72B68C64}"/>
              </a:ext>
            </a:extLst>
          </p:cNvPr>
          <p:cNvSpPr txBox="1"/>
          <p:nvPr/>
        </p:nvSpPr>
        <p:spPr>
          <a:xfrm>
            <a:off x="3068945" y="809514"/>
            <a:ext cx="730098" cy="2215991"/>
          </a:xfrm>
          <a:prstGeom prst="rect">
            <a:avLst/>
          </a:prstGeom>
          <a:noFill/>
          <a:effectLst>
            <a:innerShdw blurRad="114300">
              <a:prstClr val="black"/>
            </a:innerShdw>
          </a:effectLst>
        </p:spPr>
        <p:txBody>
          <a:bodyPr wrap="square" rtlCol="0">
            <a:spAutoFit/>
          </a:bodyPr>
          <a:lstStyle/>
          <a:p>
            <a:r>
              <a:rPr lang="en-US" sz="13800" dirty="0">
                <a:solidFill>
                  <a:schemeClr val="accent2">
                    <a:lumMod val="75000"/>
                  </a:schemeClr>
                </a:solidFill>
                <a:effectLst>
                  <a:innerShdw blurRad="63500" dist="50800" dir="13500000">
                    <a:prstClr val="black">
                      <a:alpha val="50000"/>
                    </a:prstClr>
                  </a:innerShdw>
                </a:effectLst>
                <a:latin typeface="Impact" panose="020B0806030902050204" pitchFamily="34" charset="0"/>
              </a:rPr>
              <a:t>2</a:t>
            </a:r>
          </a:p>
        </p:txBody>
      </p:sp>
      <p:sp>
        <p:nvSpPr>
          <p:cNvPr id="31" name="TextBox 30">
            <a:extLst>
              <a:ext uri="{FF2B5EF4-FFF2-40B4-BE49-F238E27FC236}">
                <a16:creationId xmlns:a16="http://schemas.microsoft.com/office/drawing/2014/main" id="{6C5DBFFA-2D83-4156-9FE8-EB9C91F2C2E6}"/>
              </a:ext>
            </a:extLst>
          </p:cNvPr>
          <p:cNvSpPr txBox="1"/>
          <p:nvPr/>
        </p:nvSpPr>
        <p:spPr>
          <a:xfrm>
            <a:off x="6750731" y="768571"/>
            <a:ext cx="730098" cy="2215991"/>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sz="13800" dirty="0">
                <a:solidFill>
                  <a:schemeClr val="accent2">
                    <a:lumMod val="75000"/>
                  </a:schemeClr>
                </a:solidFill>
                <a:effectLst>
                  <a:innerShdw blurRad="63500" dist="50800" dir="13500000">
                    <a:prstClr val="black">
                      <a:alpha val="50000"/>
                    </a:prstClr>
                  </a:innerShdw>
                </a:effectLst>
                <a:latin typeface="Impact" panose="020B0806030902050204" pitchFamily="34" charset="0"/>
              </a:rPr>
              <a:t>2</a:t>
            </a:r>
          </a:p>
        </p:txBody>
      </p:sp>
      <p:sp>
        <p:nvSpPr>
          <p:cNvPr id="33" name="TextBox 32">
            <a:extLst>
              <a:ext uri="{FF2B5EF4-FFF2-40B4-BE49-F238E27FC236}">
                <a16:creationId xmlns:a16="http://schemas.microsoft.com/office/drawing/2014/main" id="{626B9041-F9F9-4AC5-A3FD-D03A74AE8973}"/>
              </a:ext>
            </a:extLst>
          </p:cNvPr>
          <p:cNvSpPr txBox="1"/>
          <p:nvPr/>
        </p:nvSpPr>
        <p:spPr>
          <a:xfrm>
            <a:off x="4808465" y="1363133"/>
            <a:ext cx="730098" cy="2215991"/>
          </a:xfrm>
          <a:prstGeom prst="rect">
            <a:avLst/>
          </a:prstGeom>
          <a:noFill/>
          <a:effectLst>
            <a:innerShdw blurRad="114300">
              <a:prstClr val="black"/>
            </a:innerShdw>
          </a:effectLst>
        </p:spPr>
        <p:txBody>
          <a:bodyPr wrap="square" rtlCol="0">
            <a:spAutoFit/>
          </a:bodyPr>
          <a:lstStyle/>
          <a:p>
            <a:r>
              <a:rPr lang="en-US" sz="13800" dirty="0">
                <a:solidFill>
                  <a:schemeClr val="accent2">
                    <a:lumMod val="75000"/>
                  </a:schemeClr>
                </a:solidFill>
                <a:effectLst>
                  <a:innerShdw blurRad="63500" dist="50800" dir="13500000">
                    <a:prstClr val="black">
                      <a:alpha val="50000"/>
                    </a:prstClr>
                  </a:innerShdw>
                </a:effectLst>
                <a:latin typeface="Impact" panose="020B0806030902050204" pitchFamily="34" charset="0"/>
              </a:rPr>
              <a:t>0</a:t>
            </a:r>
          </a:p>
        </p:txBody>
      </p:sp>
      <p:sp>
        <p:nvSpPr>
          <p:cNvPr id="35" name="TextBox 34">
            <a:extLst>
              <a:ext uri="{FF2B5EF4-FFF2-40B4-BE49-F238E27FC236}">
                <a16:creationId xmlns:a16="http://schemas.microsoft.com/office/drawing/2014/main" id="{16DB36F6-7DB6-422C-BC7E-F1305599C6DF}"/>
              </a:ext>
            </a:extLst>
          </p:cNvPr>
          <p:cNvSpPr txBox="1"/>
          <p:nvPr/>
        </p:nvSpPr>
        <p:spPr>
          <a:xfrm>
            <a:off x="8234915" y="1131122"/>
            <a:ext cx="730098" cy="2215991"/>
          </a:xfrm>
          <a:prstGeom prst="rect">
            <a:avLst/>
          </a:prstGeom>
          <a:noFill/>
          <a:effectLst>
            <a:innerShdw blurRad="114300">
              <a:prstClr val="black"/>
            </a:innerShdw>
          </a:effectLst>
        </p:spPr>
        <p:txBody>
          <a:bodyPr wrap="square" rtlCol="0">
            <a:spAutoFit/>
          </a:bodyPr>
          <a:lstStyle/>
          <a:p>
            <a:r>
              <a:rPr lang="en-US" sz="13800" dirty="0">
                <a:solidFill>
                  <a:schemeClr val="accent2">
                    <a:lumMod val="75000"/>
                  </a:schemeClr>
                </a:solidFill>
                <a:effectLst>
                  <a:innerShdw blurRad="63500" dist="50800" dir="2700000">
                    <a:prstClr val="black">
                      <a:alpha val="50000"/>
                    </a:prstClr>
                  </a:innerShdw>
                </a:effectLst>
                <a:latin typeface="Impact" panose="020B0806030902050204" pitchFamily="34" charset="0"/>
              </a:rPr>
              <a:t>0</a:t>
            </a:r>
          </a:p>
        </p:txBody>
      </p:sp>
      <p:sp>
        <p:nvSpPr>
          <p:cNvPr id="37" name="TextBox 36">
            <a:extLst>
              <a:ext uri="{FF2B5EF4-FFF2-40B4-BE49-F238E27FC236}">
                <a16:creationId xmlns:a16="http://schemas.microsoft.com/office/drawing/2014/main" id="{86016B97-0C64-4E2F-AFE0-6959F991FFCC}"/>
              </a:ext>
            </a:extLst>
          </p:cNvPr>
          <p:cNvSpPr txBox="1"/>
          <p:nvPr/>
        </p:nvSpPr>
        <p:spPr>
          <a:xfrm>
            <a:off x="2679066" y="3561207"/>
            <a:ext cx="6833868" cy="707886"/>
          </a:xfrm>
          <a:prstGeom prst="rect">
            <a:avLst/>
          </a:prstGeom>
          <a:noFill/>
        </p:spPr>
        <p:txBody>
          <a:bodyPr wrap="square" rtlCol="0">
            <a:spAutoFit/>
          </a:bodyPr>
          <a:lstStyle/>
          <a:p>
            <a:r>
              <a:rPr lang="en-US" sz="4000" dirty="0">
                <a:solidFill>
                  <a:srgbClr val="1C252F"/>
                </a:solidFill>
                <a:latin typeface="Impact" panose="020B0806030902050204" pitchFamily="34" charset="0"/>
              </a:rPr>
              <a:t>ANNUAL WORK  REPORT FOR 2020</a:t>
            </a:r>
          </a:p>
        </p:txBody>
      </p:sp>
      <p:sp>
        <p:nvSpPr>
          <p:cNvPr id="39" name="TextBox 38">
            <a:extLst>
              <a:ext uri="{FF2B5EF4-FFF2-40B4-BE49-F238E27FC236}">
                <a16:creationId xmlns:a16="http://schemas.microsoft.com/office/drawing/2014/main" id="{DFBC3AC0-D30B-4778-8F25-1890C7DB9863}"/>
              </a:ext>
            </a:extLst>
          </p:cNvPr>
          <p:cNvSpPr txBox="1"/>
          <p:nvPr/>
        </p:nvSpPr>
        <p:spPr>
          <a:xfrm>
            <a:off x="4605009" y="5382416"/>
            <a:ext cx="3215157" cy="461665"/>
          </a:xfrm>
          <a:prstGeom prst="rect">
            <a:avLst/>
          </a:prstGeom>
          <a:noFill/>
        </p:spPr>
        <p:txBody>
          <a:bodyPr wrap="square" rtlCol="0">
            <a:spAutoFit/>
          </a:bodyPr>
          <a:lstStyle/>
          <a:p>
            <a:r>
              <a:rPr lang="en-US" sz="2400" dirty="0">
                <a:solidFill>
                  <a:srgbClr val="1C252F"/>
                </a:solidFill>
                <a:latin typeface="Impact" panose="020B0806030902050204" pitchFamily="34" charset="0"/>
              </a:rPr>
              <a:t>Reporter | Sinan Zhang</a:t>
            </a:r>
          </a:p>
        </p:txBody>
      </p:sp>
    </p:spTree>
    <p:extLst>
      <p:ext uri="{BB962C8B-B14F-4D97-AF65-F5344CB8AC3E}">
        <p14:creationId xmlns:p14="http://schemas.microsoft.com/office/powerpoint/2010/main" val="161561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F6ED625A-6300-4FBC-97D7-5E682DCC3E4D}"/>
              </a:ext>
            </a:extLst>
          </p:cNvPr>
          <p:cNvPicPr>
            <a:picLocks noChangeAspect="1"/>
          </p:cNvPicPr>
          <p:nvPr/>
        </p:nvPicPr>
        <p:blipFill rotWithShape="1">
          <a:blip r:embed="rId2">
            <a:extLst>
              <a:ext uri="{28A0092B-C50C-407E-A947-70E740481C1C}">
                <a14:useLocalDpi xmlns:a14="http://schemas.microsoft.com/office/drawing/2010/main" val="0"/>
              </a:ext>
            </a:extLst>
          </a:blip>
          <a:srcRect l="1343" t="7812" r="91828" b="15202"/>
          <a:stretch/>
        </p:blipFill>
        <p:spPr>
          <a:xfrm>
            <a:off x="42349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62" name="Picture 61">
            <a:extLst>
              <a:ext uri="{FF2B5EF4-FFF2-40B4-BE49-F238E27FC236}">
                <a16:creationId xmlns:a16="http://schemas.microsoft.com/office/drawing/2014/main" id="{FEACFD0C-41CE-401C-AA06-76BFC4B950BE}"/>
              </a:ext>
            </a:extLst>
          </p:cNvPr>
          <p:cNvPicPr>
            <a:picLocks noChangeAspect="1"/>
          </p:cNvPicPr>
          <p:nvPr/>
        </p:nvPicPr>
        <p:blipFill rotWithShape="1">
          <a:blip r:embed="rId3">
            <a:extLst>
              <a:ext uri="{28A0092B-C50C-407E-A947-70E740481C1C}">
                <a14:useLocalDpi xmlns:a14="http://schemas.microsoft.com/office/drawing/2010/main" val="0"/>
              </a:ext>
            </a:extLst>
          </a:blip>
          <a:srcRect l="9228" t="7812" r="83943" b="15202"/>
          <a:stretch/>
        </p:blipFill>
        <p:spPr>
          <a:xfrm>
            <a:off x="138483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61" name="Picture 60">
            <a:extLst>
              <a:ext uri="{FF2B5EF4-FFF2-40B4-BE49-F238E27FC236}">
                <a16:creationId xmlns:a16="http://schemas.microsoft.com/office/drawing/2014/main" id="{B1E73005-738B-4249-BFE5-1F3F4353EA6F}"/>
              </a:ext>
            </a:extLst>
          </p:cNvPr>
          <p:cNvPicPr>
            <a:picLocks noChangeAspect="1"/>
          </p:cNvPicPr>
          <p:nvPr/>
        </p:nvPicPr>
        <p:blipFill rotWithShape="1">
          <a:blip r:embed="rId2">
            <a:extLst>
              <a:ext uri="{28A0092B-C50C-407E-A947-70E740481C1C}">
                <a14:useLocalDpi xmlns:a14="http://schemas.microsoft.com/office/drawing/2010/main" val="0"/>
              </a:ext>
            </a:extLst>
          </a:blip>
          <a:srcRect l="17113" t="7812" r="76058" b="15202"/>
          <a:stretch/>
        </p:blipFill>
        <p:spPr>
          <a:xfrm>
            <a:off x="234617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60" name="Picture 59">
            <a:extLst>
              <a:ext uri="{FF2B5EF4-FFF2-40B4-BE49-F238E27FC236}">
                <a16:creationId xmlns:a16="http://schemas.microsoft.com/office/drawing/2014/main" id="{92661AC8-E03E-494B-8F51-8766BAE66384}"/>
              </a:ext>
            </a:extLst>
          </p:cNvPr>
          <p:cNvPicPr>
            <a:picLocks noChangeAspect="1"/>
          </p:cNvPicPr>
          <p:nvPr/>
        </p:nvPicPr>
        <p:blipFill rotWithShape="1">
          <a:blip r:embed="rId4">
            <a:extLst>
              <a:ext uri="{28A0092B-C50C-407E-A947-70E740481C1C}">
                <a14:useLocalDpi xmlns:a14="http://schemas.microsoft.com/office/drawing/2010/main" val="0"/>
              </a:ext>
            </a:extLst>
          </a:blip>
          <a:srcRect l="24998" t="7812" r="68173" b="15202"/>
          <a:stretch/>
        </p:blipFill>
        <p:spPr>
          <a:xfrm>
            <a:off x="330751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9" name="Picture 58">
            <a:extLst>
              <a:ext uri="{FF2B5EF4-FFF2-40B4-BE49-F238E27FC236}">
                <a16:creationId xmlns:a16="http://schemas.microsoft.com/office/drawing/2014/main" id="{80CB6592-07AA-443E-833A-56B5E5698672}"/>
              </a:ext>
            </a:extLst>
          </p:cNvPr>
          <p:cNvPicPr>
            <a:picLocks noChangeAspect="1"/>
          </p:cNvPicPr>
          <p:nvPr/>
        </p:nvPicPr>
        <p:blipFill rotWithShape="1">
          <a:blip r:embed="rId4">
            <a:extLst>
              <a:ext uri="{28A0092B-C50C-407E-A947-70E740481C1C}">
                <a14:useLocalDpi xmlns:a14="http://schemas.microsoft.com/office/drawing/2010/main" val="0"/>
              </a:ext>
            </a:extLst>
          </a:blip>
          <a:srcRect l="32883" t="7812" r="60288" b="15202"/>
          <a:stretch/>
        </p:blipFill>
        <p:spPr>
          <a:xfrm>
            <a:off x="426885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8" name="Picture 57">
            <a:extLst>
              <a:ext uri="{FF2B5EF4-FFF2-40B4-BE49-F238E27FC236}">
                <a16:creationId xmlns:a16="http://schemas.microsoft.com/office/drawing/2014/main" id="{37E7C50D-76DC-49E5-B835-C4EFA9FEDB2E}"/>
              </a:ext>
            </a:extLst>
          </p:cNvPr>
          <p:cNvPicPr>
            <a:picLocks noChangeAspect="1"/>
          </p:cNvPicPr>
          <p:nvPr/>
        </p:nvPicPr>
        <p:blipFill rotWithShape="1">
          <a:blip r:embed="rId4">
            <a:extLst>
              <a:ext uri="{28A0092B-C50C-407E-A947-70E740481C1C}">
                <a14:useLocalDpi xmlns:a14="http://schemas.microsoft.com/office/drawing/2010/main" val="0"/>
              </a:ext>
            </a:extLst>
          </a:blip>
          <a:srcRect l="40768" t="7812" r="52403" b="15202"/>
          <a:stretch/>
        </p:blipFill>
        <p:spPr>
          <a:xfrm>
            <a:off x="523019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7" name="Picture 56">
            <a:extLst>
              <a:ext uri="{FF2B5EF4-FFF2-40B4-BE49-F238E27FC236}">
                <a16:creationId xmlns:a16="http://schemas.microsoft.com/office/drawing/2014/main" id="{B7517051-78C0-45A9-9575-3861D4CACF28}"/>
              </a:ext>
            </a:extLst>
          </p:cNvPr>
          <p:cNvPicPr>
            <a:picLocks noChangeAspect="1"/>
          </p:cNvPicPr>
          <p:nvPr/>
        </p:nvPicPr>
        <p:blipFill rotWithShape="1">
          <a:blip r:embed="rId4">
            <a:extLst>
              <a:ext uri="{28A0092B-C50C-407E-A947-70E740481C1C}">
                <a14:useLocalDpi xmlns:a14="http://schemas.microsoft.com/office/drawing/2010/main" val="0"/>
              </a:ext>
            </a:extLst>
          </a:blip>
          <a:srcRect l="48653" t="7812" r="44518" b="15202"/>
          <a:stretch/>
        </p:blipFill>
        <p:spPr>
          <a:xfrm>
            <a:off x="619153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6" name="Picture 55">
            <a:extLst>
              <a:ext uri="{FF2B5EF4-FFF2-40B4-BE49-F238E27FC236}">
                <a16:creationId xmlns:a16="http://schemas.microsoft.com/office/drawing/2014/main" id="{3CA2A59B-9B0C-409F-88F2-0E5EF6CCD909}"/>
              </a:ext>
            </a:extLst>
          </p:cNvPr>
          <p:cNvPicPr>
            <a:picLocks noChangeAspect="1"/>
          </p:cNvPicPr>
          <p:nvPr/>
        </p:nvPicPr>
        <p:blipFill rotWithShape="1">
          <a:blip r:embed="rId4">
            <a:extLst>
              <a:ext uri="{28A0092B-C50C-407E-A947-70E740481C1C}">
                <a14:useLocalDpi xmlns:a14="http://schemas.microsoft.com/office/drawing/2010/main" val="0"/>
              </a:ext>
            </a:extLst>
          </a:blip>
          <a:srcRect l="56538" t="7812" r="36633" b="15202"/>
          <a:stretch/>
        </p:blipFill>
        <p:spPr>
          <a:xfrm>
            <a:off x="715287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5" name="Picture 54">
            <a:extLst>
              <a:ext uri="{FF2B5EF4-FFF2-40B4-BE49-F238E27FC236}">
                <a16:creationId xmlns:a16="http://schemas.microsoft.com/office/drawing/2014/main" id="{77275BA3-B2D3-4F28-9EE9-F1189E301183}"/>
              </a:ext>
            </a:extLst>
          </p:cNvPr>
          <p:cNvPicPr>
            <a:picLocks noChangeAspect="1"/>
          </p:cNvPicPr>
          <p:nvPr/>
        </p:nvPicPr>
        <p:blipFill rotWithShape="1">
          <a:blip r:embed="rId4">
            <a:extLst>
              <a:ext uri="{28A0092B-C50C-407E-A947-70E740481C1C}">
                <a14:useLocalDpi xmlns:a14="http://schemas.microsoft.com/office/drawing/2010/main" val="0"/>
              </a:ext>
            </a:extLst>
          </a:blip>
          <a:srcRect l="64423" t="7812" r="28748" b="15202"/>
          <a:stretch/>
        </p:blipFill>
        <p:spPr>
          <a:xfrm>
            <a:off x="8114214"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4" name="Picture 53">
            <a:extLst>
              <a:ext uri="{FF2B5EF4-FFF2-40B4-BE49-F238E27FC236}">
                <a16:creationId xmlns:a16="http://schemas.microsoft.com/office/drawing/2014/main" id="{2158EB14-4A03-4D13-A3FD-2B187CD8B9F7}"/>
              </a:ext>
            </a:extLst>
          </p:cNvPr>
          <p:cNvPicPr>
            <a:picLocks noChangeAspect="1"/>
          </p:cNvPicPr>
          <p:nvPr/>
        </p:nvPicPr>
        <p:blipFill rotWithShape="1">
          <a:blip r:embed="rId4">
            <a:extLst>
              <a:ext uri="{28A0092B-C50C-407E-A947-70E740481C1C}">
                <a14:useLocalDpi xmlns:a14="http://schemas.microsoft.com/office/drawing/2010/main" val="0"/>
              </a:ext>
            </a:extLst>
          </a:blip>
          <a:srcRect l="71973" t="7812" r="21199" b="15202"/>
          <a:stretch/>
        </p:blipFill>
        <p:spPr>
          <a:xfrm>
            <a:off x="9034611"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3" name="Picture 52">
            <a:extLst>
              <a:ext uri="{FF2B5EF4-FFF2-40B4-BE49-F238E27FC236}">
                <a16:creationId xmlns:a16="http://schemas.microsoft.com/office/drawing/2014/main" id="{F1FC91F2-FD2D-40D6-A9AA-DF95375D45B8}"/>
              </a:ext>
            </a:extLst>
          </p:cNvPr>
          <p:cNvPicPr>
            <a:picLocks noChangeAspect="1"/>
          </p:cNvPicPr>
          <p:nvPr/>
        </p:nvPicPr>
        <p:blipFill rotWithShape="1">
          <a:blip r:embed="rId4">
            <a:extLst>
              <a:ext uri="{28A0092B-C50C-407E-A947-70E740481C1C}">
                <a14:useLocalDpi xmlns:a14="http://schemas.microsoft.com/office/drawing/2010/main" val="0"/>
              </a:ext>
            </a:extLst>
          </a:blip>
          <a:srcRect l="79858" t="7812" r="13314" b="15202"/>
          <a:stretch/>
        </p:blipFill>
        <p:spPr>
          <a:xfrm>
            <a:off x="9995951"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2" name="Picture 51">
            <a:extLst>
              <a:ext uri="{FF2B5EF4-FFF2-40B4-BE49-F238E27FC236}">
                <a16:creationId xmlns:a16="http://schemas.microsoft.com/office/drawing/2014/main" id="{71DB7C26-727C-47F7-BAAA-93608F1E1FD3}"/>
              </a:ext>
            </a:extLst>
          </p:cNvPr>
          <p:cNvPicPr>
            <a:picLocks noChangeAspect="1"/>
          </p:cNvPicPr>
          <p:nvPr/>
        </p:nvPicPr>
        <p:blipFill rotWithShape="1">
          <a:blip r:embed="rId3">
            <a:extLst>
              <a:ext uri="{28A0092B-C50C-407E-A947-70E740481C1C}">
                <a14:useLocalDpi xmlns:a14="http://schemas.microsoft.com/office/drawing/2010/main" val="0"/>
              </a:ext>
            </a:extLst>
          </a:blip>
          <a:srcRect l="87743" t="7812" r="5429" b="15202"/>
          <a:stretch/>
        </p:blipFill>
        <p:spPr>
          <a:xfrm>
            <a:off x="10957291" y="600502"/>
            <a:ext cx="832513" cy="6257498"/>
          </a:xfrm>
          <a:custGeom>
            <a:avLst/>
            <a:gdLst>
              <a:gd name="connsiteX0" fmla="*/ 0 w 832513"/>
              <a:gd name="connsiteY0" fmla="*/ 0 h 6257498"/>
              <a:gd name="connsiteX1" fmla="*/ 832513 w 832513"/>
              <a:gd name="connsiteY1" fmla="*/ 0 h 6257498"/>
              <a:gd name="connsiteX2" fmla="*/ 832513 w 832513"/>
              <a:gd name="connsiteY2" fmla="*/ 6257498 h 6257498"/>
              <a:gd name="connsiteX3" fmla="*/ 0 w 832513"/>
              <a:gd name="connsiteY3" fmla="*/ 6257498 h 6257498"/>
              <a:gd name="connsiteX4" fmla="*/ 0 w 832513"/>
              <a:gd name="connsiteY4" fmla="*/ 0 h 625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257498">
                <a:moveTo>
                  <a:pt x="0" y="0"/>
                </a:moveTo>
                <a:lnTo>
                  <a:pt x="832513" y="0"/>
                </a:lnTo>
                <a:lnTo>
                  <a:pt x="832513" y="6257498"/>
                </a:lnTo>
                <a:lnTo>
                  <a:pt x="0" y="6257498"/>
                </a:lnTo>
                <a:lnTo>
                  <a:pt x="0" y="0"/>
                </a:lnTo>
                <a:close/>
              </a:path>
            </a:pathLst>
          </a:custGeom>
        </p:spPr>
      </p:pic>
      <p:pic>
        <p:nvPicPr>
          <p:cNvPr id="51" name="Picture 50">
            <a:extLst>
              <a:ext uri="{FF2B5EF4-FFF2-40B4-BE49-F238E27FC236}">
                <a16:creationId xmlns:a16="http://schemas.microsoft.com/office/drawing/2014/main" id="{F783B299-373B-4D4D-B873-E01CDE15E240}"/>
              </a:ext>
            </a:extLst>
          </p:cNvPr>
          <p:cNvPicPr>
            <a:picLocks noChangeAspect="1"/>
          </p:cNvPicPr>
          <p:nvPr/>
        </p:nvPicPr>
        <p:blipFill rotWithShape="1">
          <a:blip r:embed="rId2">
            <a:extLst>
              <a:ext uri="{28A0092B-C50C-407E-A947-70E740481C1C}">
                <a14:useLocalDpi xmlns:a14="http://schemas.microsoft.com/office/drawing/2010/main" val="0"/>
              </a:ext>
            </a:extLst>
          </a:blip>
          <a:srcRect l="1343" t="424" r="91828" b="92188"/>
          <a:stretch/>
        </p:blipFill>
        <p:spPr>
          <a:xfrm>
            <a:off x="42349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50" name="Picture 49">
            <a:extLst>
              <a:ext uri="{FF2B5EF4-FFF2-40B4-BE49-F238E27FC236}">
                <a16:creationId xmlns:a16="http://schemas.microsoft.com/office/drawing/2014/main" id="{571372E7-19BA-4EDD-BA5F-084E2724AE86}"/>
              </a:ext>
            </a:extLst>
          </p:cNvPr>
          <p:cNvPicPr>
            <a:picLocks noChangeAspect="1"/>
          </p:cNvPicPr>
          <p:nvPr/>
        </p:nvPicPr>
        <p:blipFill rotWithShape="1">
          <a:blip r:embed="rId3">
            <a:extLst>
              <a:ext uri="{28A0092B-C50C-407E-A947-70E740481C1C}">
                <a14:useLocalDpi xmlns:a14="http://schemas.microsoft.com/office/drawing/2010/main" val="0"/>
              </a:ext>
            </a:extLst>
          </a:blip>
          <a:srcRect l="9228" t="424" r="83943" b="92188"/>
          <a:stretch/>
        </p:blipFill>
        <p:spPr>
          <a:xfrm>
            <a:off x="138483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9" name="Picture 48">
            <a:extLst>
              <a:ext uri="{FF2B5EF4-FFF2-40B4-BE49-F238E27FC236}">
                <a16:creationId xmlns:a16="http://schemas.microsoft.com/office/drawing/2014/main" id="{55FBB05B-ECE3-4E8A-B9E9-9DE67F1F4213}"/>
              </a:ext>
            </a:extLst>
          </p:cNvPr>
          <p:cNvPicPr>
            <a:picLocks noChangeAspect="1"/>
          </p:cNvPicPr>
          <p:nvPr/>
        </p:nvPicPr>
        <p:blipFill rotWithShape="1">
          <a:blip r:embed="rId2">
            <a:extLst>
              <a:ext uri="{28A0092B-C50C-407E-A947-70E740481C1C}">
                <a14:useLocalDpi xmlns:a14="http://schemas.microsoft.com/office/drawing/2010/main" val="0"/>
              </a:ext>
            </a:extLst>
          </a:blip>
          <a:srcRect l="17113" t="424" r="76058" b="92188"/>
          <a:stretch/>
        </p:blipFill>
        <p:spPr>
          <a:xfrm>
            <a:off x="234617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8" name="Picture 47">
            <a:extLst>
              <a:ext uri="{FF2B5EF4-FFF2-40B4-BE49-F238E27FC236}">
                <a16:creationId xmlns:a16="http://schemas.microsoft.com/office/drawing/2014/main" id="{5F32A6CA-0929-40FE-A214-DBA394FE2107}"/>
              </a:ext>
            </a:extLst>
          </p:cNvPr>
          <p:cNvPicPr>
            <a:picLocks noChangeAspect="1"/>
          </p:cNvPicPr>
          <p:nvPr/>
        </p:nvPicPr>
        <p:blipFill rotWithShape="1">
          <a:blip r:embed="rId3">
            <a:extLst>
              <a:ext uri="{28A0092B-C50C-407E-A947-70E740481C1C}">
                <a14:useLocalDpi xmlns:a14="http://schemas.microsoft.com/office/drawing/2010/main" val="0"/>
              </a:ext>
            </a:extLst>
          </a:blip>
          <a:srcRect l="24998" t="424" r="68173" b="92188"/>
          <a:stretch/>
        </p:blipFill>
        <p:spPr>
          <a:xfrm>
            <a:off x="330751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7" name="Picture 46">
            <a:extLst>
              <a:ext uri="{FF2B5EF4-FFF2-40B4-BE49-F238E27FC236}">
                <a16:creationId xmlns:a16="http://schemas.microsoft.com/office/drawing/2014/main" id="{FFECCD58-D0CD-4918-8028-079E5E760D91}"/>
              </a:ext>
            </a:extLst>
          </p:cNvPr>
          <p:cNvPicPr>
            <a:picLocks noChangeAspect="1"/>
          </p:cNvPicPr>
          <p:nvPr/>
        </p:nvPicPr>
        <p:blipFill rotWithShape="1">
          <a:blip r:embed="rId2">
            <a:extLst>
              <a:ext uri="{28A0092B-C50C-407E-A947-70E740481C1C}">
                <a14:useLocalDpi xmlns:a14="http://schemas.microsoft.com/office/drawing/2010/main" val="0"/>
              </a:ext>
            </a:extLst>
          </a:blip>
          <a:srcRect l="32883" t="424" r="60288" b="92188"/>
          <a:stretch/>
        </p:blipFill>
        <p:spPr>
          <a:xfrm>
            <a:off x="426885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6" name="Picture 45">
            <a:extLst>
              <a:ext uri="{FF2B5EF4-FFF2-40B4-BE49-F238E27FC236}">
                <a16:creationId xmlns:a16="http://schemas.microsoft.com/office/drawing/2014/main" id="{4D7245D6-A633-4306-8AB5-B7CB9621D175}"/>
              </a:ext>
            </a:extLst>
          </p:cNvPr>
          <p:cNvPicPr>
            <a:picLocks noChangeAspect="1"/>
          </p:cNvPicPr>
          <p:nvPr/>
        </p:nvPicPr>
        <p:blipFill rotWithShape="1">
          <a:blip r:embed="rId3">
            <a:extLst>
              <a:ext uri="{28A0092B-C50C-407E-A947-70E740481C1C}">
                <a14:useLocalDpi xmlns:a14="http://schemas.microsoft.com/office/drawing/2010/main" val="0"/>
              </a:ext>
            </a:extLst>
          </a:blip>
          <a:srcRect l="40768" t="424" r="52403" b="92188"/>
          <a:stretch/>
        </p:blipFill>
        <p:spPr>
          <a:xfrm>
            <a:off x="523019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5" name="Picture 44">
            <a:extLst>
              <a:ext uri="{FF2B5EF4-FFF2-40B4-BE49-F238E27FC236}">
                <a16:creationId xmlns:a16="http://schemas.microsoft.com/office/drawing/2014/main" id="{AAC7E24B-0E84-4A78-B76C-498F714A3626}"/>
              </a:ext>
            </a:extLst>
          </p:cNvPr>
          <p:cNvPicPr>
            <a:picLocks noChangeAspect="1"/>
          </p:cNvPicPr>
          <p:nvPr/>
        </p:nvPicPr>
        <p:blipFill rotWithShape="1">
          <a:blip r:embed="rId3">
            <a:extLst>
              <a:ext uri="{28A0092B-C50C-407E-A947-70E740481C1C}">
                <a14:useLocalDpi xmlns:a14="http://schemas.microsoft.com/office/drawing/2010/main" val="0"/>
              </a:ext>
            </a:extLst>
          </a:blip>
          <a:srcRect l="48653" t="424" r="44518" b="92188"/>
          <a:stretch/>
        </p:blipFill>
        <p:spPr>
          <a:xfrm>
            <a:off x="619153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4" name="Picture 43">
            <a:extLst>
              <a:ext uri="{FF2B5EF4-FFF2-40B4-BE49-F238E27FC236}">
                <a16:creationId xmlns:a16="http://schemas.microsoft.com/office/drawing/2014/main" id="{1D5FFD7F-B16B-4C80-BEBB-7DFF3917479C}"/>
              </a:ext>
            </a:extLst>
          </p:cNvPr>
          <p:cNvPicPr>
            <a:picLocks noChangeAspect="1"/>
          </p:cNvPicPr>
          <p:nvPr/>
        </p:nvPicPr>
        <p:blipFill rotWithShape="1">
          <a:blip r:embed="rId2">
            <a:extLst>
              <a:ext uri="{28A0092B-C50C-407E-A947-70E740481C1C}">
                <a14:useLocalDpi xmlns:a14="http://schemas.microsoft.com/office/drawing/2010/main" val="0"/>
              </a:ext>
            </a:extLst>
          </a:blip>
          <a:srcRect l="56538" t="424" r="36633" b="92188"/>
          <a:stretch/>
        </p:blipFill>
        <p:spPr>
          <a:xfrm>
            <a:off x="715287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3" name="Picture 42">
            <a:extLst>
              <a:ext uri="{FF2B5EF4-FFF2-40B4-BE49-F238E27FC236}">
                <a16:creationId xmlns:a16="http://schemas.microsoft.com/office/drawing/2014/main" id="{637CDBD1-E393-4C07-A6FF-418E7625714B}"/>
              </a:ext>
            </a:extLst>
          </p:cNvPr>
          <p:cNvPicPr>
            <a:picLocks noChangeAspect="1"/>
          </p:cNvPicPr>
          <p:nvPr/>
        </p:nvPicPr>
        <p:blipFill rotWithShape="1">
          <a:blip r:embed="rId3">
            <a:extLst>
              <a:ext uri="{28A0092B-C50C-407E-A947-70E740481C1C}">
                <a14:useLocalDpi xmlns:a14="http://schemas.microsoft.com/office/drawing/2010/main" val="0"/>
              </a:ext>
            </a:extLst>
          </a:blip>
          <a:srcRect l="64423" t="424" r="28748" b="92188"/>
          <a:stretch/>
        </p:blipFill>
        <p:spPr>
          <a:xfrm>
            <a:off x="8114214"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2" name="Picture 41">
            <a:extLst>
              <a:ext uri="{FF2B5EF4-FFF2-40B4-BE49-F238E27FC236}">
                <a16:creationId xmlns:a16="http://schemas.microsoft.com/office/drawing/2014/main" id="{54F8348D-CB4A-43F9-9B69-C09F493052A3}"/>
              </a:ext>
            </a:extLst>
          </p:cNvPr>
          <p:cNvPicPr>
            <a:picLocks noChangeAspect="1"/>
          </p:cNvPicPr>
          <p:nvPr/>
        </p:nvPicPr>
        <p:blipFill rotWithShape="1">
          <a:blip r:embed="rId3">
            <a:extLst>
              <a:ext uri="{28A0092B-C50C-407E-A947-70E740481C1C}">
                <a14:useLocalDpi xmlns:a14="http://schemas.microsoft.com/office/drawing/2010/main" val="0"/>
              </a:ext>
            </a:extLst>
          </a:blip>
          <a:srcRect l="71973" t="424" r="21199" b="92188"/>
          <a:stretch/>
        </p:blipFill>
        <p:spPr>
          <a:xfrm>
            <a:off x="9034611"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1" name="Picture 40">
            <a:extLst>
              <a:ext uri="{FF2B5EF4-FFF2-40B4-BE49-F238E27FC236}">
                <a16:creationId xmlns:a16="http://schemas.microsoft.com/office/drawing/2014/main" id="{674F96F0-B16D-4367-B326-37FD9B74DCAA}"/>
              </a:ext>
            </a:extLst>
          </p:cNvPr>
          <p:cNvPicPr>
            <a:picLocks noChangeAspect="1"/>
          </p:cNvPicPr>
          <p:nvPr/>
        </p:nvPicPr>
        <p:blipFill rotWithShape="1">
          <a:blip r:embed="rId3">
            <a:extLst>
              <a:ext uri="{28A0092B-C50C-407E-A947-70E740481C1C}">
                <a14:useLocalDpi xmlns:a14="http://schemas.microsoft.com/office/drawing/2010/main" val="0"/>
              </a:ext>
            </a:extLst>
          </a:blip>
          <a:srcRect l="79858" t="424" r="13314" b="92188"/>
          <a:stretch/>
        </p:blipFill>
        <p:spPr>
          <a:xfrm>
            <a:off x="9995951"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pic>
        <p:nvPicPr>
          <p:cNvPr id="40" name="Picture 39">
            <a:extLst>
              <a:ext uri="{FF2B5EF4-FFF2-40B4-BE49-F238E27FC236}">
                <a16:creationId xmlns:a16="http://schemas.microsoft.com/office/drawing/2014/main" id="{03552CF6-4881-474B-A2BC-8915D6490BAB}"/>
              </a:ext>
            </a:extLst>
          </p:cNvPr>
          <p:cNvPicPr>
            <a:picLocks noChangeAspect="1"/>
          </p:cNvPicPr>
          <p:nvPr/>
        </p:nvPicPr>
        <p:blipFill rotWithShape="1">
          <a:blip r:embed="rId3">
            <a:extLst>
              <a:ext uri="{28A0092B-C50C-407E-A947-70E740481C1C}">
                <a14:useLocalDpi xmlns:a14="http://schemas.microsoft.com/office/drawing/2010/main" val="0"/>
              </a:ext>
            </a:extLst>
          </a:blip>
          <a:srcRect l="87743" t="424" r="5429" b="92188"/>
          <a:stretch/>
        </p:blipFill>
        <p:spPr>
          <a:xfrm>
            <a:off x="10957291" y="0"/>
            <a:ext cx="832513" cy="600502"/>
          </a:xfrm>
          <a:custGeom>
            <a:avLst/>
            <a:gdLst>
              <a:gd name="connsiteX0" fmla="*/ 0 w 832513"/>
              <a:gd name="connsiteY0" fmla="*/ 0 h 600502"/>
              <a:gd name="connsiteX1" fmla="*/ 832513 w 832513"/>
              <a:gd name="connsiteY1" fmla="*/ 0 h 600502"/>
              <a:gd name="connsiteX2" fmla="*/ 832513 w 832513"/>
              <a:gd name="connsiteY2" fmla="*/ 600502 h 600502"/>
              <a:gd name="connsiteX3" fmla="*/ 0 w 832513"/>
              <a:gd name="connsiteY3" fmla="*/ 600502 h 600502"/>
              <a:gd name="connsiteX4" fmla="*/ 0 w 832513"/>
              <a:gd name="connsiteY4" fmla="*/ 0 h 6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600502">
                <a:moveTo>
                  <a:pt x="0" y="0"/>
                </a:moveTo>
                <a:lnTo>
                  <a:pt x="832513" y="0"/>
                </a:lnTo>
                <a:lnTo>
                  <a:pt x="832513" y="600502"/>
                </a:lnTo>
                <a:lnTo>
                  <a:pt x="0" y="600502"/>
                </a:lnTo>
                <a:lnTo>
                  <a:pt x="0" y="0"/>
                </a:lnTo>
                <a:close/>
              </a:path>
            </a:pathLst>
          </a:custGeom>
        </p:spPr>
      </p:pic>
      <p:sp>
        <p:nvSpPr>
          <p:cNvPr id="65" name="Freeform: Shape 64">
            <a:extLst>
              <a:ext uri="{FF2B5EF4-FFF2-40B4-BE49-F238E27FC236}">
                <a16:creationId xmlns:a16="http://schemas.microsoft.com/office/drawing/2014/main" id="{1B16BB55-FB90-4EDE-A122-EB7EB96E0106}"/>
              </a:ext>
            </a:extLst>
          </p:cNvPr>
          <p:cNvSpPr/>
          <p:nvPr/>
        </p:nvSpPr>
        <p:spPr>
          <a:xfrm rot="10612182">
            <a:off x="-1258532" y="-1487619"/>
            <a:ext cx="16114781" cy="5979840"/>
          </a:xfrm>
          <a:custGeom>
            <a:avLst/>
            <a:gdLst>
              <a:gd name="connsiteX0" fmla="*/ 1422120 w 14085275"/>
              <a:gd name="connsiteY0" fmla="*/ 762590 h 4119839"/>
              <a:gd name="connsiteX1" fmla="*/ 6621917 w 14085275"/>
              <a:gd name="connsiteY1" fmla="*/ 25611 h 4119839"/>
              <a:gd name="connsiteX2" fmla="*/ 10811780 w 14085275"/>
              <a:gd name="connsiteY2" fmla="*/ 1417682 h 4119839"/>
              <a:gd name="connsiteX3" fmla="*/ 13050013 w 14085275"/>
              <a:gd name="connsiteY3" fmla="*/ 967306 h 4119839"/>
              <a:gd name="connsiteX4" fmla="*/ 13118252 w 14085275"/>
              <a:gd name="connsiteY4" fmla="*/ 3833336 h 4119839"/>
              <a:gd name="connsiteX5" fmla="*/ 958096 w 14085275"/>
              <a:gd name="connsiteY5" fmla="*/ 3669563 h 4119839"/>
              <a:gd name="connsiteX6" fmla="*/ 1422120 w 14085275"/>
              <a:gd name="connsiteY6" fmla="*/ 762590 h 41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5275" h="4119839">
                <a:moveTo>
                  <a:pt x="1422120" y="762590"/>
                </a:moveTo>
                <a:cubicBezTo>
                  <a:pt x="2366090" y="155265"/>
                  <a:pt x="5056974" y="-83571"/>
                  <a:pt x="6621917" y="25611"/>
                </a:cubicBezTo>
                <a:cubicBezTo>
                  <a:pt x="8186860" y="134793"/>
                  <a:pt x="9740431" y="1260733"/>
                  <a:pt x="10811780" y="1417682"/>
                </a:cubicBezTo>
                <a:cubicBezTo>
                  <a:pt x="11883129" y="1574631"/>
                  <a:pt x="12665601" y="564697"/>
                  <a:pt x="13050013" y="967306"/>
                </a:cubicBezTo>
                <a:cubicBezTo>
                  <a:pt x="13434425" y="1369915"/>
                  <a:pt x="15133571" y="3382960"/>
                  <a:pt x="13118252" y="3833336"/>
                </a:cubicBezTo>
                <a:cubicBezTo>
                  <a:pt x="11102933" y="4283712"/>
                  <a:pt x="2902902" y="4183629"/>
                  <a:pt x="958096" y="3669563"/>
                </a:cubicBezTo>
                <a:cubicBezTo>
                  <a:pt x="-986710" y="3155497"/>
                  <a:pt x="478150" y="1369915"/>
                  <a:pt x="1422120" y="7625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78DC11D-5171-454F-8756-18E77E197E5C}"/>
              </a:ext>
            </a:extLst>
          </p:cNvPr>
          <p:cNvSpPr txBox="1"/>
          <p:nvPr/>
        </p:nvSpPr>
        <p:spPr>
          <a:xfrm>
            <a:off x="1017302" y="1086802"/>
            <a:ext cx="10940154" cy="923330"/>
          </a:xfrm>
          <a:prstGeom prst="rect">
            <a:avLst/>
          </a:prstGeom>
          <a:noFill/>
        </p:spPr>
        <p:txBody>
          <a:bodyPr wrap="square" rtlCol="0">
            <a:spAutoFit/>
          </a:bodyPr>
          <a:lstStyle/>
          <a:p>
            <a:r>
              <a:rPr lang="en-US" sz="5400" dirty="0">
                <a:latin typeface="Impact" panose="020B0806030902050204" pitchFamily="34" charset="0"/>
              </a:rPr>
              <a:t>WE DESIGN FOR YOUR KIDS</a:t>
            </a:r>
          </a:p>
        </p:txBody>
      </p:sp>
      <p:sp>
        <p:nvSpPr>
          <p:cNvPr id="69" name="TextBox 68">
            <a:extLst>
              <a:ext uri="{FF2B5EF4-FFF2-40B4-BE49-F238E27FC236}">
                <a16:creationId xmlns:a16="http://schemas.microsoft.com/office/drawing/2014/main" id="{6A7044EB-8A8A-4FA0-93D3-0AA548B528C2}"/>
              </a:ext>
            </a:extLst>
          </p:cNvPr>
          <p:cNvSpPr txBox="1"/>
          <p:nvPr/>
        </p:nvSpPr>
        <p:spPr>
          <a:xfrm>
            <a:off x="971809" y="555719"/>
            <a:ext cx="6503104" cy="461665"/>
          </a:xfrm>
          <a:prstGeom prst="rect">
            <a:avLst/>
          </a:prstGeom>
          <a:noFill/>
        </p:spPr>
        <p:txBody>
          <a:bodyPr wrap="square" rtlCol="0">
            <a:spAutoFit/>
          </a:bodyPr>
          <a:lstStyle/>
          <a:p>
            <a:r>
              <a:rPr lang="en-US" sz="2400" dirty="0">
                <a:latin typeface="Impact" panose="020B0806030902050204" pitchFamily="34" charset="0"/>
              </a:rPr>
              <a:t>YAMAHA 2020  </a:t>
            </a:r>
          </a:p>
        </p:txBody>
      </p:sp>
      <p:sp>
        <p:nvSpPr>
          <p:cNvPr id="73" name="TextBox 72">
            <a:extLst>
              <a:ext uri="{FF2B5EF4-FFF2-40B4-BE49-F238E27FC236}">
                <a16:creationId xmlns:a16="http://schemas.microsoft.com/office/drawing/2014/main" id="{0F9AF8B8-68A4-4668-B3E2-025D94FE7185}"/>
              </a:ext>
            </a:extLst>
          </p:cNvPr>
          <p:cNvSpPr txBox="1"/>
          <p:nvPr/>
        </p:nvSpPr>
        <p:spPr>
          <a:xfrm>
            <a:off x="6129295" y="2634012"/>
            <a:ext cx="2249268" cy="338554"/>
          </a:xfrm>
          <a:prstGeom prst="rect">
            <a:avLst/>
          </a:prstGeom>
          <a:noFill/>
        </p:spPr>
        <p:txBody>
          <a:bodyPr wrap="square" rtlCol="0">
            <a:spAutoFit/>
          </a:bodyPr>
          <a:lstStyle/>
          <a:p>
            <a:r>
              <a:rPr lang="en-US" sz="1600" dirty="0">
                <a:latin typeface="Impact" panose="020B0806030902050204" pitchFamily="34" charset="0"/>
              </a:rPr>
              <a:t>Reporter | Sinan Zhang</a:t>
            </a:r>
          </a:p>
        </p:txBody>
      </p:sp>
      <p:cxnSp>
        <p:nvCxnSpPr>
          <p:cNvPr id="75" name="Straight Connector 74">
            <a:extLst>
              <a:ext uri="{FF2B5EF4-FFF2-40B4-BE49-F238E27FC236}">
                <a16:creationId xmlns:a16="http://schemas.microsoft.com/office/drawing/2014/main" id="{649C32CD-08B5-4929-8C62-B08894E677B6}"/>
              </a:ext>
            </a:extLst>
          </p:cNvPr>
          <p:cNvCxnSpPr>
            <a:cxnSpLocks/>
          </p:cNvCxnSpPr>
          <p:nvPr/>
        </p:nvCxnSpPr>
        <p:spPr>
          <a:xfrm>
            <a:off x="839750" y="645054"/>
            <a:ext cx="0" cy="117009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E0913AB-22D9-4614-BF2A-E59BCAD0C64D}"/>
              </a:ext>
            </a:extLst>
          </p:cNvPr>
          <p:cNvCxnSpPr>
            <a:cxnSpLocks/>
          </p:cNvCxnSpPr>
          <p:nvPr/>
        </p:nvCxnSpPr>
        <p:spPr>
          <a:xfrm>
            <a:off x="719195" y="645054"/>
            <a:ext cx="0" cy="117009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00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4A2E26-405D-4C9F-B59C-3E2A0DC99768}"/>
              </a:ext>
            </a:extLst>
          </p:cNvPr>
          <p:cNvSpPr/>
          <p:nvPr/>
        </p:nvSpPr>
        <p:spPr>
          <a:xfrm>
            <a:off x="5816505" y="1798092"/>
            <a:ext cx="6073254" cy="3261815"/>
          </a:xfrm>
          <a:prstGeom prst="rect">
            <a:avLst/>
          </a:prstGeom>
          <a:solidFill>
            <a:srgbClr val="D37821"/>
          </a:solidFill>
          <a:ln>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9B521A-3195-49DA-A39B-E0C44794F7CF}"/>
              </a:ext>
            </a:extLst>
          </p:cNvPr>
          <p:cNvPicPr>
            <a:picLocks noChangeAspect="1"/>
          </p:cNvPicPr>
          <p:nvPr/>
        </p:nvPicPr>
        <p:blipFill rotWithShape="1">
          <a:blip r:embed="rId2">
            <a:extLst>
              <a:ext uri="{28A0092B-C50C-407E-A947-70E740481C1C}">
                <a14:useLocalDpi xmlns:a14="http://schemas.microsoft.com/office/drawing/2010/main" val="0"/>
              </a:ext>
            </a:extLst>
          </a:blip>
          <a:srcRect l="4922" r="41612"/>
          <a:stretch/>
        </p:blipFill>
        <p:spPr>
          <a:xfrm rot="5400000">
            <a:off x="981216" y="0"/>
            <a:ext cx="5500050" cy="6858000"/>
          </a:xfrm>
          <a:prstGeom prst="flowChartManualInpu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55E4459-1FDC-49D7-96A6-AFB03BF102FD}"/>
              </a:ext>
            </a:extLst>
          </p:cNvPr>
          <p:cNvSpPr txBox="1"/>
          <p:nvPr/>
        </p:nvSpPr>
        <p:spPr>
          <a:xfrm>
            <a:off x="6986828" y="2122007"/>
            <a:ext cx="4249287" cy="1754326"/>
          </a:xfrm>
          <a:prstGeom prst="rect">
            <a:avLst/>
          </a:prstGeom>
          <a:noFill/>
        </p:spPr>
        <p:txBody>
          <a:bodyPr wrap="square" rtlCol="0">
            <a:spAutoFit/>
          </a:bodyPr>
          <a:lstStyle/>
          <a:p>
            <a:r>
              <a:rPr lang="en-US" sz="5400" i="1" dirty="0">
                <a:solidFill>
                  <a:schemeClr val="bg1"/>
                </a:solidFill>
                <a:latin typeface="Impact" panose="020B0806030902050204" pitchFamily="34" charset="0"/>
              </a:rPr>
              <a:t>CHICAGO </a:t>
            </a:r>
          </a:p>
          <a:p>
            <a:r>
              <a:rPr lang="en-US" sz="5400" i="1" dirty="0">
                <a:solidFill>
                  <a:schemeClr val="bg1"/>
                </a:solidFill>
                <a:latin typeface="Impact" panose="020B0806030902050204" pitchFamily="34" charset="0"/>
              </a:rPr>
              <a:t>NEVER SLEEP</a:t>
            </a:r>
          </a:p>
        </p:txBody>
      </p:sp>
      <p:sp>
        <p:nvSpPr>
          <p:cNvPr id="12" name="TextBox 11">
            <a:extLst>
              <a:ext uri="{FF2B5EF4-FFF2-40B4-BE49-F238E27FC236}">
                <a16:creationId xmlns:a16="http://schemas.microsoft.com/office/drawing/2014/main" id="{1995249A-B730-4787-A973-DCE53C9C5596}"/>
              </a:ext>
            </a:extLst>
          </p:cNvPr>
          <p:cNvSpPr txBox="1"/>
          <p:nvPr/>
        </p:nvSpPr>
        <p:spPr>
          <a:xfrm>
            <a:off x="7039993" y="3876333"/>
            <a:ext cx="3732608"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Plan a Trip to Chicago Now</a:t>
            </a:r>
          </a:p>
        </p:txBody>
      </p:sp>
      <p:sp>
        <p:nvSpPr>
          <p:cNvPr id="13" name="Star: 4 Points 12">
            <a:extLst>
              <a:ext uri="{FF2B5EF4-FFF2-40B4-BE49-F238E27FC236}">
                <a16:creationId xmlns:a16="http://schemas.microsoft.com/office/drawing/2014/main" id="{B8CD3A2F-F75D-4DD5-9C6B-BD91E3391CA1}"/>
              </a:ext>
            </a:extLst>
          </p:cNvPr>
          <p:cNvSpPr/>
          <p:nvPr/>
        </p:nvSpPr>
        <p:spPr>
          <a:xfrm>
            <a:off x="7193209" y="2128611"/>
            <a:ext cx="277789" cy="239056"/>
          </a:xfrm>
          <a:prstGeom prst="star4">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4 Points 14">
            <a:extLst>
              <a:ext uri="{FF2B5EF4-FFF2-40B4-BE49-F238E27FC236}">
                <a16:creationId xmlns:a16="http://schemas.microsoft.com/office/drawing/2014/main" id="{6BF9DDBB-C8A0-4B5F-B3F0-1C55A947B495}"/>
              </a:ext>
            </a:extLst>
          </p:cNvPr>
          <p:cNvSpPr/>
          <p:nvPr/>
        </p:nvSpPr>
        <p:spPr>
          <a:xfrm>
            <a:off x="9354711" y="2746432"/>
            <a:ext cx="277789" cy="239056"/>
          </a:xfrm>
          <a:prstGeom prst="star4">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26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3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354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135</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Open Sans</vt:lpstr>
      <vt:lpstr>Arial</vt:lpstr>
      <vt:lpstr>Arial Black</vt:lpstr>
      <vt:lpstr>Bahnschrift Condensed</vt:lpstr>
      <vt:lpstr>Bradley Hand ITC</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Kevin</cp:lastModifiedBy>
  <cp:revision>15</cp:revision>
  <dcterms:created xsi:type="dcterms:W3CDTF">2020-08-11T02:44:50Z</dcterms:created>
  <dcterms:modified xsi:type="dcterms:W3CDTF">2020-08-14T22:38:51Z</dcterms:modified>
</cp:coreProperties>
</file>